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3" r:id="rId1"/>
  </p:sldMasterIdLst>
  <p:notesMasterIdLst>
    <p:notesMasterId r:id="rId12"/>
  </p:notesMasterIdLst>
  <p:sldIdLst>
    <p:sldId id="347" r:id="rId2"/>
    <p:sldId id="256" r:id="rId3"/>
    <p:sldId id="257" r:id="rId4"/>
    <p:sldId id="343" r:id="rId5"/>
    <p:sldId id="344" r:id="rId6"/>
    <p:sldId id="345" r:id="rId7"/>
    <p:sldId id="346" r:id="rId8"/>
    <p:sldId id="349" r:id="rId9"/>
    <p:sldId id="348" r:id="rId10"/>
    <p:sldId id="316" r:id="rId11"/>
  </p:sldIdLst>
  <p:sldSz cx="9144000" cy="5143500" type="screen16x9"/>
  <p:notesSz cx="6858000" cy="9144000"/>
  <p:embeddedFontLst>
    <p:embeddedFont>
      <p:font typeface="Orbitron" panose="020B0604020202020204" charset="0"/>
      <p:regular r:id="rId13"/>
      <p:bold r:id="rId14"/>
    </p:embeddedFont>
    <p:embeddedFont>
      <p:font typeface="Quicksand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2BA6DA-1D29-468A-B2E3-34787DB3FC37}">
  <a:tblStyle styleId="{8E2BA6DA-1D29-468A-B2E3-34787DB3FC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35"/>
    <p:restoredTop sz="94627"/>
  </p:normalViewPr>
  <p:slideViewPr>
    <p:cSldViewPr snapToGrid="0" snapToObjects="1">
      <p:cViewPr varScale="1">
        <p:scale>
          <a:sx n="85" d="100"/>
          <a:sy n="85" d="100"/>
        </p:scale>
        <p:origin x="6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image1.jpg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gf17053b67e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" name="Google Shape;1205;gf17053b67e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cc9050bdf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cc9050bdf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cc9050bdf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cc9050bdf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0357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cc9050bdf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cc9050bdf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6693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cc9050bdf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cc9050bdf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587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cc9050bdf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cc9050bdf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1116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Google Shape;1292;gcc9050bdf8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" name="Google Shape;1293;gcc9050bdf8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3059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5" name="Google Shape;4165;gcc9050bdf8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6" name="Google Shape;4166;gcc9050bdf8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0" name="Google Shape;10;p2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720000" y="407061"/>
              <a:ext cx="7704000" cy="262500"/>
            </a:xfrm>
            <a:prstGeom prst="roundRect">
              <a:avLst>
                <a:gd name="adj" fmla="val 5000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" name="Google Shape;13;p2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720000" y="1185650"/>
            <a:ext cx="3852000" cy="23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790635" y="3761000"/>
            <a:ext cx="3909900" cy="41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4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40" name="Google Shape;40;p4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" name="Google Shape;42;p4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43" name="Google Shape;43;p4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4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4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rgbClr val="E27B83">
                  <a:alpha val="4420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" name="Google Shape;47;p4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48" name="Google Shape;48;p4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9" name="Google Shape;49;p4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50" name="Google Shape;50;p4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4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52;p4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720000" y="69481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8"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2" name="Google Shape;1042;p59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043" name="Google Shape;1043;p59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9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5" name="Google Shape;1045;p59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046" name="Google Shape;1046;p59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59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59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59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0" name="Google Shape;1050;p59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051" name="Google Shape;1051;p59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52" name="Google Shape;1052;p59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053" name="Google Shape;1053;p59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4" name="Google Shape;1054;p59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5" name="Google Shape;1055;p59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056" name="Google Shape;1056;p59"/>
          <p:cNvSpPr txBox="1">
            <a:spLocks noGrp="1"/>
          </p:cNvSpPr>
          <p:nvPr>
            <p:ph type="ctrTitle"/>
          </p:nvPr>
        </p:nvSpPr>
        <p:spPr>
          <a:xfrm>
            <a:off x="4572196" y="993025"/>
            <a:ext cx="38520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4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57" name="Google Shape;1057;p59"/>
          <p:cNvSpPr txBox="1">
            <a:spLocks noGrp="1"/>
          </p:cNvSpPr>
          <p:nvPr>
            <p:ph type="subTitle" idx="1"/>
          </p:nvPr>
        </p:nvSpPr>
        <p:spPr>
          <a:xfrm>
            <a:off x="4850896" y="1875358"/>
            <a:ext cx="3294600" cy="11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58" name="Google Shape;1058;p59"/>
          <p:cNvSpPr txBox="1"/>
          <p:nvPr/>
        </p:nvSpPr>
        <p:spPr>
          <a:xfrm>
            <a:off x="4572000" y="4153200"/>
            <a:ext cx="3851100" cy="4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CREDITS: This presentation template was created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, including icons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and infographics &amp; images by </a:t>
            </a:r>
            <a:r>
              <a:rPr lang="en" sz="900" b="1">
                <a:solidFill>
                  <a:schemeClr val="dk1"/>
                </a:solidFill>
                <a:uFill>
                  <a:noFill/>
                </a:uFill>
                <a:latin typeface="Quicksand"/>
                <a:ea typeface="Quicksand"/>
                <a:cs typeface="Quicksand"/>
                <a:sym typeface="Quicksa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900" b="1">
              <a:solidFill>
                <a:schemeClr val="dk1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059" name="Google Shape;1059;p59"/>
          <p:cNvSpPr txBox="1">
            <a:spLocks noGrp="1"/>
          </p:cNvSpPr>
          <p:nvPr>
            <p:ph type="subTitle" idx="2"/>
          </p:nvPr>
        </p:nvSpPr>
        <p:spPr>
          <a:xfrm>
            <a:off x="4643300" y="3705230"/>
            <a:ext cx="3709800" cy="33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1" name="Google Shape;1061;p60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062" name="Google Shape;1062;p60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0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4" name="Google Shape;1064;p60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065" name="Google Shape;1065;p60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60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60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60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9" name="Google Shape;1069;p60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070" name="Google Shape;1070;p60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1" name="Google Shape;1071;p60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072" name="Google Shape;1072;p60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3" name="Google Shape;1073;p60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4" name="Google Shape;1074;p60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075" name="Google Shape;1075;p60"/>
          <p:cNvGrpSpPr/>
          <p:nvPr/>
        </p:nvGrpSpPr>
        <p:grpSpPr>
          <a:xfrm>
            <a:off x="952499" y="1113600"/>
            <a:ext cx="7240638" cy="3108284"/>
            <a:chOff x="952499" y="1418400"/>
            <a:chExt cx="7240638" cy="3108284"/>
          </a:xfrm>
        </p:grpSpPr>
        <p:grpSp>
          <p:nvGrpSpPr>
            <p:cNvPr id="1076" name="Google Shape;1076;p60"/>
            <p:cNvGrpSpPr/>
            <p:nvPr/>
          </p:nvGrpSpPr>
          <p:grpSpPr>
            <a:xfrm>
              <a:off x="952499" y="1418400"/>
              <a:ext cx="2299225" cy="3108284"/>
              <a:chOff x="486919" y="1114962"/>
              <a:chExt cx="2619901" cy="3541800"/>
            </a:xfrm>
          </p:grpSpPr>
          <p:sp>
            <p:nvSpPr>
              <p:cNvPr id="1077" name="Google Shape;1077;p60"/>
              <p:cNvSpPr/>
              <p:nvPr/>
            </p:nvSpPr>
            <p:spPr>
              <a:xfrm>
                <a:off x="486920" y="1114962"/>
                <a:ext cx="2619900" cy="3541800"/>
              </a:xfrm>
              <a:prstGeom prst="roundRect">
                <a:avLst>
                  <a:gd name="adj" fmla="val 12355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47625" dir="5460000" algn="bl" rotWithShape="0">
                  <a:schemeClr val="dk1">
                    <a:alpha val="2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60"/>
              <p:cNvSpPr/>
              <p:nvPr/>
            </p:nvSpPr>
            <p:spPr>
              <a:xfrm>
                <a:off x="486919" y="1114991"/>
                <a:ext cx="2619900" cy="35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47625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79" name="Google Shape;1079;p60"/>
              <p:cNvGrpSpPr/>
              <p:nvPr/>
            </p:nvGrpSpPr>
            <p:grpSpPr>
              <a:xfrm rot="10800000" flipH="1">
                <a:off x="620929" y="1244995"/>
                <a:ext cx="429322" cy="93999"/>
                <a:chOff x="5578333" y="744468"/>
                <a:chExt cx="431653" cy="94500"/>
              </a:xfrm>
            </p:grpSpPr>
            <p:sp>
              <p:nvSpPr>
                <p:cNvPr id="1080" name="Google Shape;1080;p60"/>
                <p:cNvSpPr/>
                <p:nvPr/>
              </p:nvSpPr>
              <p:spPr>
                <a:xfrm>
                  <a:off x="5578333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1" name="Google Shape;1081;p60"/>
                <p:cNvSpPr/>
                <p:nvPr/>
              </p:nvSpPr>
              <p:spPr>
                <a:xfrm>
                  <a:off x="5746910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2" name="Google Shape;1082;p60"/>
                <p:cNvSpPr/>
                <p:nvPr/>
              </p:nvSpPr>
              <p:spPr>
                <a:xfrm>
                  <a:off x="5915486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83" name="Google Shape;1083;p60"/>
            <p:cNvGrpSpPr/>
            <p:nvPr/>
          </p:nvGrpSpPr>
          <p:grpSpPr>
            <a:xfrm>
              <a:off x="3423211" y="1418400"/>
              <a:ext cx="2299225" cy="3108284"/>
              <a:chOff x="486919" y="1114962"/>
              <a:chExt cx="2619901" cy="3541800"/>
            </a:xfrm>
          </p:grpSpPr>
          <p:sp>
            <p:nvSpPr>
              <p:cNvPr id="1084" name="Google Shape;1084;p60"/>
              <p:cNvSpPr/>
              <p:nvPr/>
            </p:nvSpPr>
            <p:spPr>
              <a:xfrm>
                <a:off x="486920" y="1114962"/>
                <a:ext cx="2619900" cy="3541800"/>
              </a:xfrm>
              <a:prstGeom prst="roundRect">
                <a:avLst>
                  <a:gd name="adj" fmla="val 12355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47625" dir="5460000" algn="bl" rotWithShape="0">
                  <a:schemeClr val="dk1">
                    <a:alpha val="2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60"/>
              <p:cNvSpPr/>
              <p:nvPr/>
            </p:nvSpPr>
            <p:spPr>
              <a:xfrm>
                <a:off x="486919" y="1114991"/>
                <a:ext cx="2619900" cy="35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47625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86" name="Google Shape;1086;p60"/>
              <p:cNvGrpSpPr/>
              <p:nvPr/>
            </p:nvGrpSpPr>
            <p:grpSpPr>
              <a:xfrm rot="10800000" flipH="1">
                <a:off x="620929" y="1244995"/>
                <a:ext cx="429322" cy="93999"/>
                <a:chOff x="5578333" y="744468"/>
                <a:chExt cx="431653" cy="94500"/>
              </a:xfrm>
            </p:grpSpPr>
            <p:sp>
              <p:nvSpPr>
                <p:cNvPr id="1087" name="Google Shape;1087;p60"/>
                <p:cNvSpPr/>
                <p:nvPr/>
              </p:nvSpPr>
              <p:spPr>
                <a:xfrm>
                  <a:off x="5578333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8" name="Google Shape;1088;p60"/>
                <p:cNvSpPr/>
                <p:nvPr/>
              </p:nvSpPr>
              <p:spPr>
                <a:xfrm>
                  <a:off x="5746910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89" name="Google Shape;1089;p60"/>
                <p:cNvSpPr/>
                <p:nvPr/>
              </p:nvSpPr>
              <p:spPr>
                <a:xfrm>
                  <a:off x="5915486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90" name="Google Shape;1090;p60"/>
            <p:cNvGrpSpPr/>
            <p:nvPr/>
          </p:nvGrpSpPr>
          <p:grpSpPr>
            <a:xfrm>
              <a:off x="5893911" y="1418400"/>
              <a:ext cx="2299225" cy="3108284"/>
              <a:chOff x="486919" y="1114962"/>
              <a:chExt cx="2619901" cy="3541800"/>
            </a:xfrm>
          </p:grpSpPr>
          <p:sp>
            <p:nvSpPr>
              <p:cNvPr id="1091" name="Google Shape;1091;p60"/>
              <p:cNvSpPr/>
              <p:nvPr/>
            </p:nvSpPr>
            <p:spPr>
              <a:xfrm>
                <a:off x="486920" y="1114962"/>
                <a:ext cx="2619900" cy="3541800"/>
              </a:xfrm>
              <a:prstGeom prst="roundRect">
                <a:avLst>
                  <a:gd name="adj" fmla="val 12355"/>
                </a:avLst>
              </a:pr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47625" dir="5460000" algn="bl" rotWithShape="0">
                  <a:schemeClr val="dk1">
                    <a:alpha val="22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60"/>
              <p:cNvSpPr/>
              <p:nvPr/>
            </p:nvSpPr>
            <p:spPr>
              <a:xfrm>
                <a:off x="486919" y="1114991"/>
                <a:ext cx="2619900" cy="35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47625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93" name="Google Shape;1093;p60"/>
              <p:cNvGrpSpPr/>
              <p:nvPr/>
            </p:nvGrpSpPr>
            <p:grpSpPr>
              <a:xfrm rot="10800000" flipH="1">
                <a:off x="620929" y="1244995"/>
                <a:ext cx="429322" cy="93999"/>
                <a:chOff x="5578333" y="744468"/>
                <a:chExt cx="431653" cy="94500"/>
              </a:xfrm>
            </p:grpSpPr>
            <p:sp>
              <p:nvSpPr>
                <p:cNvPr id="1094" name="Google Shape;1094;p60"/>
                <p:cNvSpPr/>
                <p:nvPr/>
              </p:nvSpPr>
              <p:spPr>
                <a:xfrm>
                  <a:off x="5578333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5" name="Google Shape;1095;p60"/>
                <p:cNvSpPr/>
                <p:nvPr/>
              </p:nvSpPr>
              <p:spPr>
                <a:xfrm>
                  <a:off x="5746910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6" name="Google Shape;1096;p60"/>
                <p:cNvSpPr/>
                <p:nvPr/>
              </p:nvSpPr>
              <p:spPr>
                <a:xfrm>
                  <a:off x="5915486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1_2">
    <p:spTree>
      <p:nvGrpSpPr>
        <p:cNvPr id="1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8" name="Google Shape;1098;p61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099" name="Google Shape;1099;p61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1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01" name="Google Shape;1101;p61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102" name="Google Shape;1102;p61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61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61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61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6" name="Google Shape;1106;p61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107" name="Google Shape;1107;p61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08" name="Google Shape;1108;p61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109" name="Google Shape;1109;p61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0" name="Google Shape;1110;p61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1" name="Google Shape;1111;p61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12" name="Google Shape;1112;p61"/>
          <p:cNvGrpSpPr/>
          <p:nvPr/>
        </p:nvGrpSpPr>
        <p:grpSpPr>
          <a:xfrm>
            <a:off x="719282" y="1076152"/>
            <a:ext cx="6880555" cy="2625711"/>
            <a:chOff x="358361" y="258062"/>
            <a:chExt cx="8428954" cy="3216600"/>
          </a:xfrm>
        </p:grpSpPr>
        <p:sp>
          <p:nvSpPr>
            <p:cNvPr id="1113" name="Google Shape;1113;p61"/>
            <p:cNvSpPr/>
            <p:nvPr/>
          </p:nvSpPr>
          <p:spPr>
            <a:xfrm>
              <a:off x="358361" y="258062"/>
              <a:ext cx="8427300" cy="32166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  <a:effectLst>
              <a:outerShdw blurRad="85725" dist="3810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61"/>
            <p:cNvSpPr/>
            <p:nvPr/>
          </p:nvSpPr>
          <p:spPr>
            <a:xfrm>
              <a:off x="360015" y="258062"/>
              <a:ext cx="8427300" cy="32166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  <a:effectLst>
              <a:outerShdw blurRad="85725" dist="3810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5" name="Google Shape;1115;p61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116" name="Google Shape;1116;p61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85725" dist="3810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17" name="Google Shape;1117;p61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118" name="Google Shape;1118;p61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85725" dist="3810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9" name="Google Shape;1119;p61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85725" dist="3810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0" name="Google Shape;1120;p61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85725" dist="3810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21" name="Google Shape;1121;p61"/>
          <p:cNvGrpSpPr/>
          <p:nvPr/>
        </p:nvGrpSpPr>
        <p:grpSpPr>
          <a:xfrm>
            <a:off x="3521825" y="3242775"/>
            <a:ext cx="4695887" cy="1063125"/>
            <a:chOff x="486920" y="1114962"/>
            <a:chExt cx="5350828" cy="1211400"/>
          </a:xfrm>
        </p:grpSpPr>
        <p:sp>
          <p:nvSpPr>
            <p:cNvPr id="1122" name="Google Shape;1122;p61"/>
            <p:cNvSpPr/>
            <p:nvPr/>
          </p:nvSpPr>
          <p:spPr>
            <a:xfrm>
              <a:off x="486920" y="1114962"/>
              <a:ext cx="5350800" cy="1211400"/>
            </a:xfrm>
            <a:prstGeom prst="roundRect">
              <a:avLst>
                <a:gd name="adj" fmla="val 1492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1"/>
            <p:cNvSpPr/>
            <p:nvPr/>
          </p:nvSpPr>
          <p:spPr>
            <a:xfrm>
              <a:off x="486949" y="1114991"/>
              <a:ext cx="53508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4" name="Google Shape;1124;p61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25" name="Google Shape;1125;p61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61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61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1_1">
    <p:spTree>
      <p:nvGrpSpPr>
        <p:cNvPr id="1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9" name="Google Shape;1129;p62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130" name="Google Shape;1130;p62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2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2" name="Google Shape;1132;p62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133" name="Google Shape;1133;p62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62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62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62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7" name="Google Shape;1137;p62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138" name="Google Shape;1138;p62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9" name="Google Shape;1139;p62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140" name="Google Shape;1140;p62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1" name="Google Shape;1141;p62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2" name="Google Shape;1142;p62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43" name="Google Shape;1143;p62"/>
          <p:cNvGrpSpPr/>
          <p:nvPr/>
        </p:nvGrpSpPr>
        <p:grpSpPr>
          <a:xfrm>
            <a:off x="1773576" y="1120075"/>
            <a:ext cx="2299225" cy="3108284"/>
            <a:chOff x="486919" y="1114962"/>
            <a:chExt cx="2619901" cy="3541800"/>
          </a:xfrm>
        </p:grpSpPr>
        <p:sp>
          <p:nvSpPr>
            <p:cNvPr id="1144" name="Google Shape;1144;p62"/>
            <p:cNvSpPr/>
            <p:nvPr/>
          </p:nvSpPr>
          <p:spPr>
            <a:xfrm>
              <a:off x="486920" y="1114962"/>
              <a:ext cx="2619900" cy="3541800"/>
            </a:xfrm>
            <a:prstGeom prst="roundRect">
              <a:avLst>
                <a:gd name="adj" fmla="val 123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2"/>
            <p:cNvSpPr/>
            <p:nvPr/>
          </p:nvSpPr>
          <p:spPr>
            <a:xfrm>
              <a:off x="486919" y="1114991"/>
              <a:ext cx="26199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46" name="Google Shape;1146;p62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47" name="Google Shape;1147;p62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62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62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0" name="Google Shape;1150;p62"/>
          <p:cNvGrpSpPr/>
          <p:nvPr/>
        </p:nvGrpSpPr>
        <p:grpSpPr>
          <a:xfrm>
            <a:off x="5083801" y="1120075"/>
            <a:ext cx="2299252" cy="3108284"/>
            <a:chOff x="91807" y="1114962"/>
            <a:chExt cx="2619932" cy="3541800"/>
          </a:xfrm>
        </p:grpSpPr>
        <p:sp>
          <p:nvSpPr>
            <p:cNvPr id="1151" name="Google Shape;1151;p62"/>
            <p:cNvSpPr/>
            <p:nvPr/>
          </p:nvSpPr>
          <p:spPr>
            <a:xfrm>
              <a:off x="91807" y="1114962"/>
              <a:ext cx="2619900" cy="3541800"/>
            </a:xfrm>
            <a:prstGeom prst="roundRect">
              <a:avLst>
                <a:gd name="adj" fmla="val 123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2"/>
            <p:cNvSpPr/>
            <p:nvPr/>
          </p:nvSpPr>
          <p:spPr>
            <a:xfrm>
              <a:off x="91839" y="1114991"/>
              <a:ext cx="26199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53" name="Google Shape;1153;p62"/>
            <p:cNvGrpSpPr/>
            <p:nvPr/>
          </p:nvGrpSpPr>
          <p:grpSpPr>
            <a:xfrm rot="10800000" flipH="1">
              <a:off x="229496" y="1244995"/>
              <a:ext cx="429322" cy="93999"/>
              <a:chOff x="5184775" y="744468"/>
              <a:chExt cx="431653" cy="94500"/>
            </a:xfrm>
          </p:grpSpPr>
          <p:sp>
            <p:nvSpPr>
              <p:cNvPr id="1154" name="Google Shape;1154;p62"/>
              <p:cNvSpPr/>
              <p:nvPr/>
            </p:nvSpPr>
            <p:spPr>
              <a:xfrm>
                <a:off x="5184775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62"/>
              <p:cNvSpPr/>
              <p:nvPr/>
            </p:nvSpPr>
            <p:spPr>
              <a:xfrm>
                <a:off x="5353352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62"/>
              <p:cNvSpPr/>
              <p:nvPr/>
            </p:nvSpPr>
            <p:spPr>
              <a:xfrm>
                <a:off x="5521928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1_1_1"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8" name="Google Shape;1158;p63"/>
          <p:cNvGrpSpPr/>
          <p:nvPr/>
        </p:nvGrpSpPr>
        <p:grpSpPr>
          <a:xfrm>
            <a:off x="358350" y="258050"/>
            <a:ext cx="8428950" cy="4627500"/>
            <a:chOff x="358350" y="258050"/>
            <a:chExt cx="8428950" cy="4627500"/>
          </a:xfrm>
        </p:grpSpPr>
        <p:sp>
          <p:nvSpPr>
            <p:cNvPr id="1159" name="Google Shape;1159;p63"/>
            <p:cNvSpPr/>
            <p:nvPr/>
          </p:nvSpPr>
          <p:spPr>
            <a:xfrm>
              <a:off x="358350" y="258050"/>
              <a:ext cx="8427300" cy="4627500"/>
            </a:xfrm>
            <a:prstGeom prst="roundRect">
              <a:avLst>
                <a:gd name="adj" fmla="val 5555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3"/>
            <p:cNvSpPr/>
            <p:nvPr/>
          </p:nvSpPr>
          <p:spPr>
            <a:xfrm>
              <a:off x="360000" y="258050"/>
              <a:ext cx="8427300" cy="4627500"/>
            </a:xfrm>
            <a:prstGeom prst="roundRect">
              <a:avLst>
                <a:gd name="adj" fmla="val 5555"/>
              </a:avLst>
            </a:pr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61" name="Google Shape;1161;p63"/>
            <p:cNvGrpSpPr/>
            <p:nvPr/>
          </p:nvGrpSpPr>
          <p:grpSpPr>
            <a:xfrm rot="10800000" flipH="1">
              <a:off x="4159199" y="4657459"/>
              <a:ext cx="825589" cy="93999"/>
              <a:chOff x="5718423" y="809024"/>
              <a:chExt cx="830071" cy="94500"/>
            </a:xfrm>
          </p:grpSpPr>
          <p:sp>
            <p:nvSpPr>
              <p:cNvPr id="1162" name="Google Shape;1162;p63"/>
              <p:cNvSpPr/>
              <p:nvPr/>
            </p:nvSpPr>
            <p:spPr>
              <a:xfrm>
                <a:off x="5718423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63"/>
              <p:cNvSpPr/>
              <p:nvPr/>
            </p:nvSpPr>
            <p:spPr>
              <a:xfrm>
                <a:off x="596361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63"/>
              <p:cNvSpPr/>
              <p:nvPr/>
            </p:nvSpPr>
            <p:spPr>
              <a:xfrm>
                <a:off x="620880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63"/>
              <p:cNvSpPr/>
              <p:nvPr/>
            </p:nvSpPr>
            <p:spPr>
              <a:xfrm>
                <a:off x="6453994" y="809024"/>
                <a:ext cx="94500" cy="945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6" name="Google Shape;1166;p63"/>
            <p:cNvGrpSpPr/>
            <p:nvPr/>
          </p:nvGrpSpPr>
          <p:grpSpPr>
            <a:xfrm>
              <a:off x="720000" y="407061"/>
              <a:ext cx="7704000" cy="262500"/>
              <a:chOff x="433208" y="393425"/>
              <a:chExt cx="7704000" cy="262500"/>
            </a:xfrm>
          </p:grpSpPr>
          <p:sp>
            <p:nvSpPr>
              <p:cNvPr id="1167" name="Google Shape;1167;p63"/>
              <p:cNvSpPr/>
              <p:nvPr/>
            </p:nvSpPr>
            <p:spPr>
              <a:xfrm>
                <a:off x="433208" y="393425"/>
                <a:ext cx="7704000" cy="262500"/>
              </a:xfrm>
              <a:prstGeom prst="roundRect">
                <a:avLst>
                  <a:gd name="adj" fmla="val 50000"/>
                </a:avLst>
              </a:prstGeom>
              <a:solidFill>
                <a:schemeClr val="dk2"/>
              </a:solidFill>
              <a:ln w="9525" cap="flat" cmpd="sng">
                <a:solidFill>
                  <a:srgbClr val="D2D6FF"/>
                </a:solidFill>
                <a:prstDash val="solid"/>
                <a:round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68" name="Google Shape;1168;p63"/>
              <p:cNvGrpSpPr/>
              <p:nvPr/>
            </p:nvGrpSpPr>
            <p:grpSpPr>
              <a:xfrm rot="10800000" flipH="1">
                <a:off x="543498" y="483688"/>
                <a:ext cx="429322" cy="93999"/>
                <a:chOff x="5840230" y="744468"/>
                <a:chExt cx="431653" cy="94500"/>
              </a:xfrm>
            </p:grpSpPr>
            <p:sp>
              <p:nvSpPr>
                <p:cNvPr id="1169" name="Google Shape;1169;p63"/>
                <p:cNvSpPr/>
                <p:nvPr/>
              </p:nvSpPr>
              <p:spPr>
                <a:xfrm>
                  <a:off x="5840230" y="744468"/>
                  <a:ext cx="94500" cy="9450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0" name="Google Shape;1170;p63"/>
                <p:cNvSpPr/>
                <p:nvPr/>
              </p:nvSpPr>
              <p:spPr>
                <a:xfrm>
                  <a:off x="6008807" y="744468"/>
                  <a:ext cx="94500" cy="94500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1" name="Google Shape;1171;p63"/>
                <p:cNvSpPr/>
                <p:nvPr/>
              </p:nvSpPr>
              <p:spPr>
                <a:xfrm>
                  <a:off x="6177384" y="744468"/>
                  <a:ext cx="94500" cy="945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50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172" name="Google Shape;1172;p63"/>
          <p:cNvGrpSpPr/>
          <p:nvPr/>
        </p:nvGrpSpPr>
        <p:grpSpPr>
          <a:xfrm>
            <a:off x="6830653" y="1437528"/>
            <a:ext cx="1591816" cy="1122977"/>
            <a:chOff x="486931" y="1114949"/>
            <a:chExt cx="2517900" cy="1776300"/>
          </a:xfrm>
        </p:grpSpPr>
        <p:sp>
          <p:nvSpPr>
            <p:cNvPr id="1173" name="Google Shape;1173;p63"/>
            <p:cNvSpPr/>
            <p:nvPr/>
          </p:nvSpPr>
          <p:spPr>
            <a:xfrm>
              <a:off x="486931" y="1114949"/>
              <a:ext cx="2517900" cy="1776300"/>
            </a:xfrm>
            <a:prstGeom prst="roundRect">
              <a:avLst>
                <a:gd name="adj" fmla="val 123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3"/>
            <p:cNvSpPr/>
            <p:nvPr/>
          </p:nvSpPr>
          <p:spPr>
            <a:xfrm>
              <a:off x="486931" y="1114988"/>
              <a:ext cx="25179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5" name="Google Shape;1175;p63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76" name="Google Shape;1176;p63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63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63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79" name="Google Shape;1179;p63"/>
          <p:cNvGrpSpPr/>
          <p:nvPr/>
        </p:nvGrpSpPr>
        <p:grpSpPr>
          <a:xfrm>
            <a:off x="2497124" y="1208425"/>
            <a:ext cx="4166209" cy="2778904"/>
            <a:chOff x="486897" y="1114972"/>
            <a:chExt cx="5169635" cy="3448200"/>
          </a:xfrm>
        </p:grpSpPr>
        <p:sp>
          <p:nvSpPr>
            <p:cNvPr id="1180" name="Google Shape;1180;p63"/>
            <p:cNvSpPr/>
            <p:nvPr/>
          </p:nvSpPr>
          <p:spPr>
            <a:xfrm>
              <a:off x="486932" y="1114972"/>
              <a:ext cx="5169600" cy="3448200"/>
            </a:xfrm>
            <a:prstGeom prst="roundRect">
              <a:avLst>
                <a:gd name="adj" fmla="val 7978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3"/>
            <p:cNvSpPr/>
            <p:nvPr/>
          </p:nvSpPr>
          <p:spPr>
            <a:xfrm>
              <a:off x="486897" y="1115004"/>
              <a:ext cx="51696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2" name="Google Shape;1182;p63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83" name="Google Shape;1183;p63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63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63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86" name="Google Shape;1186;p63"/>
          <p:cNvGrpSpPr/>
          <p:nvPr/>
        </p:nvGrpSpPr>
        <p:grpSpPr>
          <a:xfrm>
            <a:off x="730778" y="1437528"/>
            <a:ext cx="1591816" cy="1122977"/>
            <a:chOff x="486931" y="1114949"/>
            <a:chExt cx="2517900" cy="1776300"/>
          </a:xfrm>
        </p:grpSpPr>
        <p:sp>
          <p:nvSpPr>
            <p:cNvPr id="1187" name="Google Shape;1187;p63"/>
            <p:cNvSpPr/>
            <p:nvPr/>
          </p:nvSpPr>
          <p:spPr>
            <a:xfrm>
              <a:off x="486931" y="1114949"/>
              <a:ext cx="2517900" cy="1776300"/>
            </a:xfrm>
            <a:prstGeom prst="roundRect">
              <a:avLst>
                <a:gd name="adj" fmla="val 12355"/>
              </a:avLst>
            </a:prstGeom>
            <a:gradFill>
              <a:gsLst>
                <a:gs pos="0">
                  <a:schemeClr val="lt1"/>
                </a:gs>
                <a:gs pos="100000">
                  <a:srgbClr val="F9F8FF">
                    <a:alpha val="86666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47625" dir="5460000" algn="bl" rotWithShape="0">
                <a:schemeClr val="dk1">
                  <a:alpha val="22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3"/>
            <p:cNvSpPr/>
            <p:nvPr/>
          </p:nvSpPr>
          <p:spPr>
            <a:xfrm>
              <a:off x="486931" y="1114988"/>
              <a:ext cx="2517900" cy="3552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dk2"/>
            </a:solidFill>
            <a:ln w="9525" cap="flat" cmpd="sng">
              <a:solidFill>
                <a:srgbClr val="D2D6FF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9" name="Google Shape;1189;p63"/>
            <p:cNvGrpSpPr/>
            <p:nvPr/>
          </p:nvGrpSpPr>
          <p:grpSpPr>
            <a:xfrm rot="10800000" flipH="1">
              <a:off x="620929" y="1244995"/>
              <a:ext cx="429322" cy="93999"/>
              <a:chOff x="5578333" y="744468"/>
              <a:chExt cx="431653" cy="94500"/>
            </a:xfrm>
          </p:grpSpPr>
          <p:sp>
            <p:nvSpPr>
              <p:cNvPr id="1190" name="Google Shape;1190;p63"/>
              <p:cNvSpPr/>
              <p:nvPr/>
            </p:nvSpPr>
            <p:spPr>
              <a:xfrm>
                <a:off x="5578333" y="744468"/>
                <a:ext cx="94500" cy="945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63"/>
              <p:cNvSpPr/>
              <p:nvPr/>
            </p:nvSpPr>
            <p:spPr>
              <a:xfrm>
                <a:off x="5746910" y="744468"/>
                <a:ext cx="94500" cy="945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63"/>
              <p:cNvSpPr/>
              <p:nvPr/>
            </p:nvSpPr>
            <p:spPr>
              <a:xfrm>
                <a:off x="5915486" y="744468"/>
                <a:ext cx="94500" cy="945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 flip="none" rotWithShape="1">
          <a:gsLst>
            <a:gs pos="0">
              <a:schemeClr val="accent4">
                <a:lumMod val="0"/>
                <a:lumOff val="100000"/>
              </a:schemeClr>
            </a:gs>
            <a:gs pos="35000">
              <a:schemeClr val="accent4">
                <a:lumMod val="0"/>
                <a:lumOff val="10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rbitron"/>
              <a:buNone/>
              <a:defRPr sz="2800" b="1">
                <a:solidFill>
                  <a:schemeClr val="dk1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●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○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Quicksand"/>
              <a:buChar char="■"/>
              <a:defRPr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705" r:id="rId4"/>
    <p:sldLayoutId id="2147483706" r:id="rId5"/>
    <p:sldLayoutId id="2147483707" r:id="rId6"/>
    <p:sldLayoutId id="2147483708" r:id="rId7"/>
    <p:sldLayoutId id="214748370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F1C3F527-032F-4047-BE0F-AB50FEB89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720" y="247373"/>
            <a:ext cx="1266340" cy="95508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140CD61F-2C0F-7347-B6F2-68E7560AF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489" y="709563"/>
            <a:ext cx="8987525" cy="572700"/>
          </a:xfrm>
        </p:spPr>
        <p:txBody>
          <a:bodyPr/>
          <a:lstStyle/>
          <a:p>
            <a:r>
              <a:rPr lang="fr-FR" u="sng" dirty="0"/>
              <a:t>THEME: </a:t>
            </a:r>
            <a:r>
              <a:rPr lang="fr-FR" dirty="0"/>
              <a:t>Building a </a:t>
            </a:r>
            <a:r>
              <a:rPr lang="fr-FR" dirty="0" err="1"/>
              <a:t>trustworthy</a:t>
            </a:r>
            <a:r>
              <a:rPr lang="fr-FR" dirty="0"/>
              <a:t> </a:t>
            </a:r>
            <a:r>
              <a:rPr lang="fr-FR" dirty="0" err="1"/>
              <a:t>financial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platform</a:t>
            </a:r>
            <a:r>
              <a:rPr lang="fr-FR" dirty="0"/>
              <a:t> for </a:t>
            </a:r>
            <a:r>
              <a:rPr lang="fr-FR" dirty="0" err="1"/>
              <a:t>informal</a:t>
            </a:r>
            <a:r>
              <a:rPr lang="fr-FR" dirty="0"/>
              <a:t> </a:t>
            </a:r>
            <a:r>
              <a:rPr lang="fr-FR" dirty="0" err="1"/>
              <a:t>sector</a:t>
            </a:r>
            <a:r>
              <a:rPr lang="fr-FR" dirty="0"/>
              <a:t> </a:t>
            </a:r>
            <a:r>
              <a:rPr lang="fr-FR" dirty="0" err="1"/>
              <a:t>workers</a:t>
            </a:r>
            <a:br>
              <a:rPr lang="fr-FR" dirty="0"/>
            </a:br>
            <a:r>
              <a:rPr lang="fr-FR" dirty="0"/>
              <a:t> 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0E954AA-4B77-1349-AA7F-87BAE9B0A5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2141303"/>
            <a:ext cx="2597358" cy="3450900"/>
          </a:xfrm>
        </p:spPr>
        <p:txBody>
          <a:bodyPr/>
          <a:lstStyle/>
          <a:p>
            <a:r>
              <a:rPr lang="fr-FR" sz="2000" b="1" dirty="0"/>
              <a:t>FAITH</a:t>
            </a:r>
          </a:p>
          <a:p>
            <a:r>
              <a:rPr lang="fr-FR" sz="2000" b="1" dirty="0"/>
              <a:t>KELLY</a:t>
            </a:r>
          </a:p>
          <a:p>
            <a:r>
              <a:rPr lang="fr-FR" sz="2000" b="1" dirty="0"/>
              <a:t>PHOEBE</a:t>
            </a:r>
          </a:p>
          <a:p>
            <a:r>
              <a:rPr lang="fr-FR" sz="2000" b="1" dirty="0"/>
              <a:t>COVENANT</a:t>
            </a:r>
          </a:p>
          <a:p>
            <a:r>
              <a:rPr lang="fr-FR" sz="2000" b="1" dirty="0"/>
              <a:t>ROBIN</a:t>
            </a:r>
          </a:p>
          <a:p>
            <a:r>
              <a:rPr lang="fr-FR" sz="2000" b="1" dirty="0"/>
              <a:t>LALIANA</a:t>
            </a:r>
          </a:p>
          <a:p>
            <a:r>
              <a:rPr lang="fr-FR" sz="2000" b="1" dirty="0"/>
              <a:t>YAYA</a:t>
            </a:r>
            <a:endParaRPr lang="fr-FR" b="1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F324E8C-9E1F-FC44-B560-55B1A3207EC2}"/>
              </a:ext>
            </a:extLst>
          </p:cNvPr>
          <p:cNvSpPr txBox="1"/>
          <p:nvPr/>
        </p:nvSpPr>
        <p:spPr>
          <a:xfrm>
            <a:off x="925033" y="1701209"/>
            <a:ext cx="37958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u="sng" dirty="0">
                <a:solidFill>
                  <a:schemeClr val="bg1">
                    <a:lumMod val="10000"/>
                  </a:schemeClr>
                </a:solidFill>
              </a:rPr>
              <a:t>MEMBRES </a:t>
            </a:r>
            <a:r>
              <a:rPr lang="fr-FR" sz="2000" b="1" u="sng">
                <a:solidFill>
                  <a:schemeClr val="bg1">
                    <a:lumMod val="10000"/>
                  </a:schemeClr>
                </a:solidFill>
              </a:rPr>
              <a:t>DU GROUPE 6:</a:t>
            </a:r>
            <a:endParaRPr lang="fr-FR" sz="2000" b="1" u="sng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7F36FCF-B087-0A45-AAF9-F937F03FE3F6}"/>
              </a:ext>
            </a:extLst>
          </p:cNvPr>
          <p:cNvSpPr txBox="1"/>
          <p:nvPr/>
        </p:nvSpPr>
        <p:spPr>
          <a:xfrm>
            <a:off x="4720856" y="4182833"/>
            <a:ext cx="4093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dirty="0"/>
              <a:t>DATE: 31-07-2025</a:t>
            </a:r>
          </a:p>
        </p:txBody>
      </p:sp>
    </p:spTree>
    <p:extLst>
      <p:ext uri="{BB962C8B-B14F-4D97-AF65-F5344CB8AC3E}">
        <p14:creationId xmlns:p14="http://schemas.microsoft.com/office/powerpoint/2010/main" val="564508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8" name="Google Shape;4168;p129"/>
          <p:cNvSpPr/>
          <p:nvPr/>
        </p:nvSpPr>
        <p:spPr>
          <a:xfrm>
            <a:off x="4572196" y="3682250"/>
            <a:ext cx="3852000" cy="3732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chemeClr val="dk1">
                <a:alpha val="17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9" name="Google Shape;4169;p129"/>
          <p:cNvSpPr txBox="1">
            <a:spLocks noGrp="1"/>
          </p:cNvSpPr>
          <p:nvPr>
            <p:ph type="ctrTitle"/>
          </p:nvPr>
        </p:nvSpPr>
        <p:spPr>
          <a:xfrm>
            <a:off x="2744581" y="771656"/>
            <a:ext cx="6036196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M" dirty="0"/>
              <a:t>M</a:t>
            </a:r>
            <a:r>
              <a:rPr lang="en" dirty="0" err="1"/>
              <a:t>erci</a:t>
            </a:r>
            <a:r>
              <a:rPr lang="en" dirty="0"/>
              <a:t> pour </a:t>
            </a:r>
            <a:r>
              <a:rPr lang="en" dirty="0" err="1"/>
              <a:t>votre</a:t>
            </a:r>
            <a:r>
              <a:rPr lang="en" dirty="0"/>
              <a:t> attention !</a:t>
            </a:r>
            <a:endParaRPr dirty="0"/>
          </a:p>
        </p:txBody>
      </p:sp>
      <p:sp>
        <p:nvSpPr>
          <p:cNvPr id="4170" name="Google Shape;4170;p129"/>
          <p:cNvSpPr txBox="1">
            <a:spLocks noGrp="1"/>
          </p:cNvSpPr>
          <p:nvPr>
            <p:ph type="subTitle" idx="1"/>
          </p:nvPr>
        </p:nvSpPr>
        <p:spPr>
          <a:xfrm>
            <a:off x="4850896" y="1875358"/>
            <a:ext cx="3294600" cy="11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 err="1"/>
              <a:t>Avez</a:t>
            </a:r>
            <a:r>
              <a:rPr lang="en" b="1" dirty="0"/>
              <a:t> </a:t>
            </a:r>
            <a:r>
              <a:rPr lang="en" b="1" dirty="0" err="1"/>
              <a:t>vous</a:t>
            </a:r>
            <a:r>
              <a:rPr lang="en" b="1" dirty="0"/>
              <a:t> des </a:t>
            </a:r>
            <a:r>
              <a:rPr lang="en" b="1" dirty="0" err="1"/>
              <a:t>questsions</a:t>
            </a:r>
            <a:r>
              <a:rPr lang="en" b="1" dirty="0"/>
              <a:t>?</a:t>
            </a:r>
            <a:endParaRPr b="1" dirty="0"/>
          </a:p>
        </p:txBody>
      </p:sp>
      <p:sp>
        <p:nvSpPr>
          <p:cNvPr id="4171" name="Google Shape;4171;p129"/>
          <p:cNvSpPr txBox="1">
            <a:spLocks noGrp="1"/>
          </p:cNvSpPr>
          <p:nvPr>
            <p:ph type="subTitle" idx="2"/>
          </p:nvPr>
        </p:nvSpPr>
        <p:spPr>
          <a:xfrm>
            <a:off x="4643300" y="3705230"/>
            <a:ext cx="3709800" cy="33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1200"/>
              </a:spcAft>
              <a:buNone/>
            </a:pPr>
            <a:endParaRPr dirty="0"/>
          </a:p>
        </p:txBody>
      </p:sp>
      <p:grpSp>
        <p:nvGrpSpPr>
          <p:cNvPr id="4172" name="Google Shape;4172;p129"/>
          <p:cNvGrpSpPr/>
          <p:nvPr/>
        </p:nvGrpSpPr>
        <p:grpSpPr>
          <a:xfrm>
            <a:off x="6601069" y="3094306"/>
            <a:ext cx="356865" cy="356498"/>
            <a:chOff x="3763184" y="3817357"/>
            <a:chExt cx="356865" cy="356498"/>
          </a:xfrm>
        </p:grpSpPr>
        <p:sp>
          <p:nvSpPr>
            <p:cNvPr id="4173" name="Google Shape;4173;p129"/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29"/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29"/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29"/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7" name="Google Shape;4177;p129"/>
          <p:cNvGrpSpPr/>
          <p:nvPr/>
        </p:nvGrpSpPr>
        <p:grpSpPr>
          <a:xfrm>
            <a:off x="5974898" y="3094156"/>
            <a:ext cx="356865" cy="356498"/>
            <a:chOff x="3314750" y="3817357"/>
            <a:chExt cx="356865" cy="356498"/>
          </a:xfrm>
        </p:grpSpPr>
        <p:sp>
          <p:nvSpPr>
            <p:cNvPr id="4178" name="Google Shape;4178;p129"/>
            <p:cNvSpPr/>
            <p:nvPr/>
          </p:nvSpPr>
          <p:spPr>
            <a:xfrm>
              <a:off x="3314750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79" name="Google Shape;4179;p129"/>
            <p:cNvGrpSpPr/>
            <p:nvPr/>
          </p:nvGrpSpPr>
          <p:grpSpPr>
            <a:xfrm>
              <a:off x="3394986" y="3894612"/>
              <a:ext cx="202339" cy="202323"/>
              <a:chOff x="935197" y="1793977"/>
              <a:chExt cx="256451" cy="256430"/>
            </a:xfrm>
          </p:grpSpPr>
          <p:sp>
            <p:nvSpPr>
              <p:cNvPr id="4180" name="Google Shape;4180;p129"/>
              <p:cNvSpPr/>
              <p:nvPr/>
            </p:nvSpPr>
            <p:spPr>
              <a:xfrm>
                <a:off x="935197" y="1793977"/>
                <a:ext cx="256451" cy="256430"/>
              </a:xfrm>
              <a:custGeom>
                <a:avLst/>
                <a:gdLst/>
                <a:ahLst/>
                <a:cxnLst/>
                <a:rect l="l" t="t" r="r" b="b"/>
                <a:pathLst>
                  <a:path w="12288" h="12287" extrusionOk="0">
                    <a:moveTo>
                      <a:pt x="10053" y="1117"/>
                    </a:moveTo>
                    <a:cubicBezTo>
                      <a:pt x="10669" y="1117"/>
                      <a:pt x="11171" y="1617"/>
                      <a:pt x="11171" y="2233"/>
                    </a:cubicBezTo>
                    <a:cubicBezTo>
                      <a:pt x="11170" y="2850"/>
                      <a:pt x="10669" y="3351"/>
                      <a:pt x="10053" y="3351"/>
                    </a:cubicBezTo>
                    <a:cubicBezTo>
                      <a:pt x="9438" y="3351"/>
                      <a:pt x="8937" y="2850"/>
                      <a:pt x="8937" y="2233"/>
                    </a:cubicBezTo>
                    <a:cubicBezTo>
                      <a:pt x="8937" y="1617"/>
                      <a:pt x="9438" y="1117"/>
                      <a:pt x="10053" y="1117"/>
                    </a:cubicBezTo>
                    <a:close/>
                    <a:moveTo>
                      <a:pt x="6144" y="2233"/>
                    </a:moveTo>
                    <a:cubicBezTo>
                      <a:pt x="8300" y="2233"/>
                      <a:pt x="10053" y="3988"/>
                      <a:pt x="10053" y="6144"/>
                    </a:cubicBezTo>
                    <a:cubicBezTo>
                      <a:pt x="10053" y="8299"/>
                      <a:pt x="8300" y="10054"/>
                      <a:pt x="6144" y="10054"/>
                    </a:cubicBezTo>
                    <a:cubicBezTo>
                      <a:pt x="3989" y="10054"/>
                      <a:pt x="2234" y="8299"/>
                      <a:pt x="2234" y="6144"/>
                    </a:cubicBezTo>
                    <a:cubicBezTo>
                      <a:pt x="2234" y="3988"/>
                      <a:pt x="3987" y="2233"/>
                      <a:pt x="6144" y="2233"/>
                    </a:cubicBezTo>
                    <a:close/>
                    <a:moveTo>
                      <a:pt x="1675" y="1"/>
                    </a:moveTo>
                    <a:cubicBezTo>
                      <a:pt x="752" y="1"/>
                      <a:pt x="0" y="751"/>
                      <a:pt x="0" y="1676"/>
                    </a:cubicBezTo>
                    <a:lnTo>
                      <a:pt x="0" y="10611"/>
                    </a:lnTo>
                    <a:cubicBezTo>
                      <a:pt x="0" y="11536"/>
                      <a:pt x="752" y="12286"/>
                      <a:pt x="1675" y="12286"/>
                    </a:cubicBezTo>
                    <a:lnTo>
                      <a:pt x="10612" y="12286"/>
                    </a:lnTo>
                    <a:cubicBezTo>
                      <a:pt x="11536" y="12286"/>
                      <a:pt x="12288" y="11536"/>
                      <a:pt x="12288" y="10611"/>
                    </a:cubicBezTo>
                    <a:lnTo>
                      <a:pt x="12288" y="1676"/>
                    </a:lnTo>
                    <a:cubicBezTo>
                      <a:pt x="12288" y="752"/>
                      <a:pt x="11536" y="1"/>
                      <a:pt x="106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5725" dist="4762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129"/>
              <p:cNvSpPr/>
              <p:nvPr/>
            </p:nvSpPr>
            <p:spPr>
              <a:xfrm>
                <a:off x="1005109" y="1863910"/>
                <a:ext cx="116622" cy="116559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585" extrusionOk="0">
                    <a:moveTo>
                      <a:pt x="2794" y="0"/>
                    </a:moveTo>
                    <a:cubicBezTo>
                      <a:pt x="1255" y="0"/>
                      <a:pt x="1" y="1252"/>
                      <a:pt x="1" y="2793"/>
                    </a:cubicBezTo>
                    <a:cubicBezTo>
                      <a:pt x="1" y="4332"/>
                      <a:pt x="1255" y="5585"/>
                      <a:pt x="2794" y="5585"/>
                    </a:cubicBezTo>
                    <a:cubicBezTo>
                      <a:pt x="4333" y="5585"/>
                      <a:pt x="5587" y="4332"/>
                      <a:pt x="5587" y="2793"/>
                    </a:cubicBezTo>
                    <a:cubicBezTo>
                      <a:pt x="5587" y="1252"/>
                      <a:pt x="4333" y="0"/>
                      <a:pt x="27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5725" dist="47625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82" name="Google Shape;4182;p129"/>
          <p:cNvGrpSpPr/>
          <p:nvPr/>
        </p:nvGrpSpPr>
        <p:grpSpPr>
          <a:xfrm>
            <a:off x="5405814" y="3094156"/>
            <a:ext cx="356865" cy="356865"/>
            <a:chOff x="2866317" y="3817357"/>
            <a:chExt cx="356865" cy="356865"/>
          </a:xfrm>
        </p:grpSpPr>
        <p:sp>
          <p:nvSpPr>
            <p:cNvPr id="4183" name="Google Shape;4183;p129"/>
            <p:cNvSpPr/>
            <p:nvPr/>
          </p:nvSpPr>
          <p:spPr>
            <a:xfrm>
              <a:off x="2866317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799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799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7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29"/>
            <p:cNvSpPr/>
            <p:nvPr/>
          </p:nvSpPr>
          <p:spPr>
            <a:xfrm>
              <a:off x="2928367" y="3894561"/>
              <a:ext cx="194175" cy="279662"/>
            </a:xfrm>
            <a:custGeom>
              <a:avLst/>
              <a:gdLst/>
              <a:ahLst/>
              <a:cxnLst/>
              <a:rect l="l" t="t" r="r" b="b"/>
              <a:pathLst>
                <a:path w="7407" h="10668" extrusionOk="0">
                  <a:moveTo>
                    <a:pt x="6208" y="0"/>
                  </a:moveTo>
                  <a:cubicBezTo>
                    <a:pt x="4086" y="14"/>
                    <a:pt x="2079" y="1732"/>
                    <a:pt x="2079" y="3854"/>
                  </a:cubicBezTo>
                  <a:lnTo>
                    <a:pt x="2079" y="4114"/>
                  </a:lnTo>
                  <a:cubicBezTo>
                    <a:pt x="2079" y="4129"/>
                    <a:pt x="2051" y="4157"/>
                    <a:pt x="2036" y="4157"/>
                  </a:cubicBezTo>
                  <a:lnTo>
                    <a:pt x="174" y="4157"/>
                  </a:lnTo>
                  <a:cubicBezTo>
                    <a:pt x="73" y="4157"/>
                    <a:pt x="1" y="4230"/>
                    <a:pt x="1" y="4331"/>
                  </a:cubicBezTo>
                  <a:lnTo>
                    <a:pt x="1" y="6048"/>
                  </a:lnTo>
                  <a:cubicBezTo>
                    <a:pt x="1" y="6149"/>
                    <a:pt x="73" y="6236"/>
                    <a:pt x="174" y="6236"/>
                  </a:cubicBezTo>
                  <a:lnTo>
                    <a:pt x="2036" y="6236"/>
                  </a:lnTo>
                  <a:cubicBezTo>
                    <a:pt x="2051" y="6236"/>
                    <a:pt x="2079" y="6251"/>
                    <a:pt x="2079" y="6279"/>
                  </a:cubicBezTo>
                  <a:lnTo>
                    <a:pt x="2079" y="10220"/>
                  </a:lnTo>
                  <a:cubicBezTo>
                    <a:pt x="2079" y="10235"/>
                    <a:pt x="2079" y="10249"/>
                    <a:pt x="2108" y="10264"/>
                  </a:cubicBezTo>
                  <a:cubicBezTo>
                    <a:pt x="2743" y="10495"/>
                    <a:pt x="3422" y="10624"/>
                    <a:pt x="4100" y="10668"/>
                  </a:cubicBezTo>
                  <a:cubicBezTo>
                    <a:pt x="4129" y="10668"/>
                    <a:pt x="4144" y="10639"/>
                    <a:pt x="4144" y="10624"/>
                  </a:cubicBezTo>
                  <a:lnTo>
                    <a:pt x="4144" y="6279"/>
                  </a:lnTo>
                  <a:cubicBezTo>
                    <a:pt x="4144" y="6251"/>
                    <a:pt x="4158" y="6236"/>
                    <a:pt x="4187" y="6236"/>
                  </a:cubicBezTo>
                  <a:lnTo>
                    <a:pt x="7218" y="6236"/>
                  </a:lnTo>
                  <a:cubicBezTo>
                    <a:pt x="7319" y="6236"/>
                    <a:pt x="7406" y="6149"/>
                    <a:pt x="7406" y="6048"/>
                  </a:cubicBezTo>
                  <a:lnTo>
                    <a:pt x="7406" y="4331"/>
                  </a:lnTo>
                  <a:cubicBezTo>
                    <a:pt x="7406" y="4230"/>
                    <a:pt x="7319" y="4143"/>
                    <a:pt x="7218" y="4143"/>
                  </a:cubicBezTo>
                  <a:lnTo>
                    <a:pt x="4187" y="4143"/>
                  </a:lnTo>
                  <a:cubicBezTo>
                    <a:pt x="4158" y="4143"/>
                    <a:pt x="4144" y="4129"/>
                    <a:pt x="4144" y="4100"/>
                  </a:cubicBezTo>
                  <a:lnTo>
                    <a:pt x="4144" y="3854"/>
                  </a:lnTo>
                  <a:cubicBezTo>
                    <a:pt x="4144" y="2714"/>
                    <a:pt x="5068" y="2079"/>
                    <a:pt x="6208" y="2079"/>
                  </a:cubicBezTo>
                  <a:lnTo>
                    <a:pt x="7218" y="2079"/>
                  </a:lnTo>
                  <a:cubicBezTo>
                    <a:pt x="7319" y="2079"/>
                    <a:pt x="7406" y="1992"/>
                    <a:pt x="7406" y="1891"/>
                  </a:cubicBezTo>
                  <a:lnTo>
                    <a:pt x="7406" y="173"/>
                  </a:lnTo>
                  <a:cubicBezTo>
                    <a:pt x="7406" y="72"/>
                    <a:pt x="7319" y="0"/>
                    <a:pt x="72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5" name="Google Shape;4185;p129"/>
          <p:cNvGrpSpPr/>
          <p:nvPr/>
        </p:nvGrpSpPr>
        <p:grpSpPr>
          <a:xfrm>
            <a:off x="7227632" y="3094319"/>
            <a:ext cx="356498" cy="356498"/>
            <a:chOff x="4211985" y="3817357"/>
            <a:chExt cx="356498" cy="356498"/>
          </a:xfrm>
        </p:grpSpPr>
        <p:sp>
          <p:nvSpPr>
            <p:cNvPr id="4186" name="Google Shape;4186;p129"/>
            <p:cNvSpPr/>
            <p:nvPr/>
          </p:nvSpPr>
          <p:spPr>
            <a:xfrm>
              <a:off x="4211985" y="3817357"/>
              <a:ext cx="356498" cy="356498"/>
            </a:xfrm>
            <a:custGeom>
              <a:avLst/>
              <a:gdLst/>
              <a:ahLst/>
              <a:cxnLst/>
              <a:rect l="l" t="t" r="r" b="b"/>
              <a:pathLst>
                <a:path w="13599" h="13599" extrusionOk="0">
                  <a:moveTo>
                    <a:pt x="6800" y="0"/>
                  </a:moveTo>
                  <a:cubicBezTo>
                    <a:pt x="3047" y="0"/>
                    <a:pt x="1" y="3046"/>
                    <a:pt x="1" y="6799"/>
                  </a:cubicBezTo>
                  <a:cubicBezTo>
                    <a:pt x="1" y="10552"/>
                    <a:pt x="3047" y="13598"/>
                    <a:pt x="6800" y="13598"/>
                  </a:cubicBezTo>
                  <a:cubicBezTo>
                    <a:pt x="10553" y="13598"/>
                    <a:pt x="13599" y="10552"/>
                    <a:pt x="13599" y="6799"/>
                  </a:cubicBezTo>
                  <a:cubicBezTo>
                    <a:pt x="13599" y="3046"/>
                    <a:pt x="10553" y="0"/>
                    <a:pt x="680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29"/>
            <p:cNvSpPr/>
            <p:nvPr/>
          </p:nvSpPr>
          <p:spPr>
            <a:xfrm>
              <a:off x="4288061" y="3909555"/>
              <a:ext cx="227756" cy="187463"/>
            </a:xfrm>
            <a:custGeom>
              <a:avLst/>
              <a:gdLst/>
              <a:ahLst/>
              <a:cxnLst/>
              <a:rect l="l" t="t" r="r" b="b"/>
              <a:pathLst>
                <a:path w="8688" h="7151" extrusionOk="0">
                  <a:moveTo>
                    <a:pt x="5678" y="0"/>
                  </a:moveTo>
                  <a:cubicBezTo>
                    <a:pt x="4639" y="0"/>
                    <a:pt x="3643" y="810"/>
                    <a:pt x="3652" y="2026"/>
                  </a:cubicBezTo>
                  <a:lnTo>
                    <a:pt x="3652" y="2070"/>
                  </a:lnTo>
                  <a:lnTo>
                    <a:pt x="3551" y="2070"/>
                  </a:lnTo>
                  <a:cubicBezTo>
                    <a:pt x="3219" y="2012"/>
                    <a:pt x="2887" y="1940"/>
                    <a:pt x="2570" y="1839"/>
                  </a:cubicBezTo>
                  <a:cubicBezTo>
                    <a:pt x="1819" y="1579"/>
                    <a:pt x="1155" y="1160"/>
                    <a:pt x="592" y="612"/>
                  </a:cubicBezTo>
                  <a:lnTo>
                    <a:pt x="390" y="410"/>
                  </a:lnTo>
                  <a:cubicBezTo>
                    <a:pt x="375" y="395"/>
                    <a:pt x="358" y="388"/>
                    <a:pt x="342" y="388"/>
                  </a:cubicBezTo>
                  <a:cubicBezTo>
                    <a:pt x="312" y="388"/>
                    <a:pt x="284" y="410"/>
                    <a:pt x="275" y="438"/>
                  </a:cubicBezTo>
                  <a:lnTo>
                    <a:pt x="202" y="727"/>
                  </a:lnTo>
                  <a:cubicBezTo>
                    <a:pt x="0" y="1492"/>
                    <a:pt x="318" y="2301"/>
                    <a:pt x="982" y="2734"/>
                  </a:cubicBezTo>
                  <a:cubicBezTo>
                    <a:pt x="852" y="2734"/>
                    <a:pt x="708" y="2719"/>
                    <a:pt x="578" y="2690"/>
                  </a:cubicBezTo>
                  <a:lnTo>
                    <a:pt x="332" y="2633"/>
                  </a:lnTo>
                  <a:cubicBezTo>
                    <a:pt x="327" y="2631"/>
                    <a:pt x="321" y="2630"/>
                    <a:pt x="315" y="2630"/>
                  </a:cubicBezTo>
                  <a:cubicBezTo>
                    <a:pt x="278" y="2630"/>
                    <a:pt x="246" y="2667"/>
                    <a:pt x="246" y="2705"/>
                  </a:cubicBezTo>
                  <a:lnTo>
                    <a:pt x="289" y="2950"/>
                  </a:lnTo>
                  <a:cubicBezTo>
                    <a:pt x="390" y="3513"/>
                    <a:pt x="751" y="3990"/>
                    <a:pt x="1256" y="4221"/>
                  </a:cubicBezTo>
                  <a:cubicBezTo>
                    <a:pt x="1314" y="4249"/>
                    <a:pt x="1299" y="4336"/>
                    <a:pt x="1242" y="4350"/>
                  </a:cubicBezTo>
                  <a:lnTo>
                    <a:pt x="967" y="4350"/>
                  </a:lnTo>
                  <a:cubicBezTo>
                    <a:pt x="910" y="4365"/>
                    <a:pt x="881" y="4408"/>
                    <a:pt x="910" y="4452"/>
                  </a:cubicBezTo>
                  <a:lnTo>
                    <a:pt x="1040" y="4697"/>
                  </a:lnTo>
                  <a:cubicBezTo>
                    <a:pt x="1314" y="5173"/>
                    <a:pt x="1790" y="5491"/>
                    <a:pt x="2324" y="5563"/>
                  </a:cubicBezTo>
                  <a:cubicBezTo>
                    <a:pt x="2382" y="5577"/>
                    <a:pt x="2397" y="5650"/>
                    <a:pt x="2353" y="5693"/>
                  </a:cubicBezTo>
                  <a:cubicBezTo>
                    <a:pt x="1891" y="6025"/>
                    <a:pt x="1357" y="6256"/>
                    <a:pt x="794" y="6357"/>
                  </a:cubicBezTo>
                  <a:lnTo>
                    <a:pt x="188" y="6458"/>
                  </a:lnTo>
                  <a:cubicBezTo>
                    <a:pt x="116" y="6472"/>
                    <a:pt x="116" y="6559"/>
                    <a:pt x="174" y="6588"/>
                  </a:cubicBezTo>
                  <a:lnTo>
                    <a:pt x="751" y="6804"/>
                  </a:lnTo>
                  <a:cubicBezTo>
                    <a:pt x="1328" y="7035"/>
                    <a:pt x="1949" y="7151"/>
                    <a:pt x="2570" y="7151"/>
                  </a:cubicBezTo>
                  <a:cubicBezTo>
                    <a:pt x="5385" y="7136"/>
                    <a:pt x="7680" y="4870"/>
                    <a:pt x="7694" y="2055"/>
                  </a:cubicBezTo>
                  <a:lnTo>
                    <a:pt x="7694" y="2026"/>
                  </a:lnTo>
                  <a:lnTo>
                    <a:pt x="7694" y="1983"/>
                  </a:lnTo>
                  <a:lnTo>
                    <a:pt x="7694" y="1969"/>
                  </a:lnTo>
                  <a:cubicBezTo>
                    <a:pt x="7896" y="1839"/>
                    <a:pt x="8070" y="1680"/>
                    <a:pt x="8243" y="1507"/>
                  </a:cubicBezTo>
                  <a:lnTo>
                    <a:pt x="8647" y="1088"/>
                  </a:lnTo>
                  <a:cubicBezTo>
                    <a:pt x="8687" y="1048"/>
                    <a:pt x="8653" y="971"/>
                    <a:pt x="8591" y="971"/>
                  </a:cubicBezTo>
                  <a:cubicBezTo>
                    <a:pt x="8586" y="971"/>
                    <a:pt x="8580" y="971"/>
                    <a:pt x="8575" y="973"/>
                  </a:cubicBezTo>
                  <a:lnTo>
                    <a:pt x="8012" y="1117"/>
                  </a:lnTo>
                  <a:lnTo>
                    <a:pt x="7824" y="1146"/>
                  </a:lnTo>
                  <a:cubicBezTo>
                    <a:pt x="7820" y="1147"/>
                    <a:pt x="7816" y="1147"/>
                    <a:pt x="7812" y="1147"/>
                  </a:cubicBezTo>
                  <a:cubicBezTo>
                    <a:pt x="7761" y="1147"/>
                    <a:pt x="7728" y="1070"/>
                    <a:pt x="7781" y="1030"/>
                  </a:cubicBezTo>
                  <a:cubicBezTo>
                    <a:pt x="7839" y="973"/>
                    <a:pt x="7896" y="915"/>
                    <a:pt x="7954" y="857"/>
                  </a:cubicBezTo>
                  <a:lnTo>
                    <a:pt x="8402" y="366"/>
                  </a:lnTo>
                  <a:cubicBezTo>
                    <a:pt x="8439" y="329"/>
                    <a:pt x="8401" y="259"/>
                    <a:pt x="8353" y="259"/>
                  </a:cubicBezTo>
                  <a:cubicBezTo>
                    <a:pt x="8346" y="259"/>
                    <a:pt x="8338" y="261"/>
                    <a:pt x="8330" y="265"/>
                  </a:cubicBezTo>
                  <a:lnTo>
                    <a:pt x="7709" y="467"/>
                  </a:lnTo>
                  <a:cubicBezTo>
                    <a:pt x="7521" y="525"/>
                    <a:pt x="7334" y="583"/>
                    <a:pt x="7131" y="612"/>
                  </a:cubicBezTo>
                  <a:cubicBezTo>
                    <a:pt x="7117" y="612"/>
                    <a:pt x="7088" y="597"/>
                    <a:pt x="7074" y="583"/>
                  </a:cubicBezTo>
                  <a:cubicBezTo>
                    <a:pt x="6667" y="180"/>
                    <a:pt x="6168" y="0"/>
                    <a:pt x="56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85725" dist="47625" dir="5400000" algn="bl" rotWithShape="0">
                <a:schemeClr val="dk1">
                  <a:alpha val="17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8" name="Google Shape;4188;p129"/>
          <p:cNvGrpSpPr/>
          <p:nvPr/>
        </p:nvGrpSpPr>
        <p:grpSpPr>
          <a:xfrm>
            <a:off x="3797177" y="1525419"/>
            <a:ext cx="185624" cy="185096"/>
            <a:chOff x="5318975" y="803525"/>
            <a:chExt cx="298575" cy="297725"/>
          </a:xfrm>
        </p:grpSpPr>
        <p:sp>
          <p:nvSpPr>
            <p:cNvPr id="4189" name="Google Shape;4189;p129"/>
            <p:cNvSpPr/>
            <p:nvPr/>
          </p:nvSpPr>
          <p:spPr>
            <a:xfrm>
              <a:off x="5354000" y="837700"/>
              <a:ext cx="229350" cy="229375"/>
            </a:xfrm>
            <a:custGeom>
              <a:avLst/>
              <a:gdLst/>
              <a:ahLst/>
              <a:cxnLst/>
              <a:rect l="l" t="t" r="r" b="b"/>
              <a:pathLst>
                <a:path w="9174" h="9175" extrusionOk="0">
                  <a:moveTo>
                    <a:pt x="4570" y="2202"/>
                  </a:moveTo>
                  <a:cubicBezTo>
                    <a:pt x="5871" y="2202"/>
                    <a:pt x="6939" y="3236"/>
                    <a:pt x="6939" y="4571"/>
                  </a:cubicBezTo>
                  <a:cubicBezTo>
                    <a:pt x="6939" y="5872"/>
                    <a:pt x="5904" y="6972"/>
                    <a:pt x="4570" y="6972"/>
                  </a:cubicBezTo>
                  <a:cubicBezTo>
                    <a:pt x="3269" y="6972"/>
                    <a:pt x="2202" y="5905"/>
                    <a:pt x="2202" y="4571"/>
                  </a:cubicBezTo>
                  <a:cubicBezTo>
                    <a:pt x="2202" y="3270"/>
                    <a:pt x="3236" y="2202"/>
                    <a:pt x="4570" y="2202"/>
                  </a:cubicBezTo>
                  <a:close/>
                  <a:moveTo>
                    <a:pt x="4570" y="1"/>
                  </a:moveTo>
                  <a:cubicBezTo>
                    <a:pt x="2035" y="1"/>
                    <a:pt x="0" y="2036"/>
                    <a:pt x="0" y="4571"/>
                  </a:cubicBezTo>
                  <a:cubicBezTo>
                    <a:pt x="0" y="7106"/>
                    <a:pt x="2035" y="9174"/>
                    <a:pt x="4570" y="9174"/>
                  </a:cubicBezTo>
                  <a:cubicBezTo>
                    <a:pt x="7105" y="9174"/>
                    <a:pt x="9173" y="7106"/>
                    <a:pt x="9173" y="4571"/>
                  </a:cubicBezTo>
                  <a:cubicBezTo>
                    <a:pt x="9173" y="2036"/>
                    <a:pt x="7105" y="1"/>
                    <a:pt x="45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29"/>
            <p:cNvSpPr/>
            <p:nvPr/>
          </p:nvSpPr>
          <p:spPr>
            <a:xfrm>
              <a:off x="5439900" y="803525"/>
              <a:ext cx="55875" cy="64225"/>
            </a:xfrm>
            <a:custGeom>
              <a:avLst/>
              <a:gdLst/>
              <a:ahLst/>
              <a:cxnLst/>
              <a:rect l="l" t="t" r="r" b="b"/>
              <a:pathLst>
                <a:path w="2235" h="2569" extrusionOk="0">
                  <a:moveTo>
                    <a:pt x="0" y="0"/>
                  </a:moveTo>
                  <a:lnTo>
                    <a:pt x="0" y="2569"/>
                  </a:lnTo>
                  <a:lnTo>
                    <a:pt x="2235" y="2569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29"/>
            <p:cNvSpPr/>
            <p:nvPr/>
          </p:nvSpPr>
          <p:spPr>
            <a:xfrm>
              <a:off x="5439900" y="1036175"/>
              <a:ext cx="55875" cy="65075"/>
            </a:xfrm>
            <a:custGeom>
              <a:avLst/>
              <a:gdLst/>
              <a:ahLst/>
              <a:cxnLst/>
              <a:rect l="l" t="t" r="r" b="b"/>
              <a:pathLst>
                <a:path w="2235" h="2603" extrusionOk="0">
                  <a:moveTo>
                    <a:pt x="0" y="1"/>
                  </a:moveTo>
                  <a:lnTo>
                    <a:pt x="0" y="2603"/>
                  </a:lnTo>
                  <a:lnTo>
                    <a:pt x="2235" y="2603"/>
                  </a:lnTo>
                  <a:lnTo>
                    <a:pt x="22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29"/>
            <p:cNvSpPr/>
            <p:nvPr/>
          </p:nvSpPr>
          <p:spPr>
            <a:xfrm>
              <a:off x="5318975" y="925275"/>
              <a:ext cx="65075" cy="55050"/>
            </a:xfrm>
            <a:custGeom>
              <a:avLst/>
              <a:gdLst/>
              <a:ahLst/>
              <a:cxnLst/>
              <a:rect l="l" t="t" r="r" b="b"/>
              <a:pathLst>
                <a:path w="2603" h="2202" extrusionOk="0">
                  <a:moveTo>
                    <a:pt x="0" y="0"/>
                  </a:moveTo>
                  <a:lnTo>
                    <a:pt x="0" y="2202"/>
                  </a:lnTo>
                  <a:lnTo>
                    <a:pt x="2602" y="2202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29"/>
            <p:cNvSpPr/>
            <p:nvPr/>
          </p:nvSpPr>
          <p:spPr>
            <a:xfrm>
              <a:off x="5552475" y="925275"/>
              <a:ext cx="65075" cy="55050"/>
            </a:xfrm>
            <a:custGeom>
              <a:avLst/>
              <a:gdLst/>
              <a:ahLst/>
              <a:cxnLst/>
              <a:rect l="l" t="t" r="r" b="b"/>
              <a:pathLst>
                <a:path w="2603" h="2202" extrusionOk="0">
                  <a:moveTo>
                    <a:pt x="0" y="0"/>
                  </a:moveTo>
                  <a:lnTo>
                    <a:pt x="0" y="2202"/>
                  </a:lnTo>
                  <a:lnTo>
                    <a:pt x="2602" y="2202"/>
                  </a:lnTo>
                  <a:lnTo>
                    <a:pt x="260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29"/>
            <p:cNvSpPr/>
            <p:nvPr/>
          </p:nvSpPr>
          <p:spPr>
            <a:xfrm>
              <a:off x="5343150" y="827700"/>
              <a:ext cx="85100" cy="84250"/>
            </a:xfrm>
            <a:custGeom>
              <a:avLst/>
              <a:gdLst/>
              <a:ahLst/>
              <a:cxnLst/>
              <a:rect l="l" t="t" r="r" b="b"/>
              <a:pathLst>
                <a:path w="3404" h="3370" extrusionOk="0">
                  <a:moveTo>
                    <a:pt x="1568" y="1"/>
                  </a:moveTo>
                  <a:lnTo>
                    <a:pt x="1" y="1535"/>
                  </a:lnTo>
                  <a:lnTo>
                    <a:pt x="1835" y="3370"/>
                  </a:lnTo>
                  <a:lnTo>
                    <a:pt x="3403" y="1802"/>
                  </a:lnTo>
                  <a:lnTo>
                    <a:pt x="15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29"/>
            <p:cNvSpPr/>
            <p:nvPr/>
          </p:nvSpPr>
          <p:spPr>
            <a:xfrm>
              <a:off x="5509100" y="992825"/>
              <a:ext cx="85100" cy="84250"/>
            </a:xfrm>
            <a:custGeom>
              <a:avLst/>
              <a:gdLst/>
              <a:ahLst/>
              <a:cxnLst/>
              <a:rect l="l" t="t" r="r" b="b"/>
              <a:pathLst>
                <a:path w="3404" h="3370" extrusionOk="0">
                  <a:moveTo>
                    <a:pt x="1568" y="0"/>
                  </a:moveTo>
                  <a:lnTo>
                    <a:pt x="1" y="1568"/>
                  </a:lnTo>
                  <a:lnTo>
                    <a:pt x="1835" y="3369"/>
                  </a:lnTo>
                  <a:lnTo>
                    <a:pt x="3403" y="1835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29"/>
            <p:cNvSpPr/>
            <p:nvPr/>
          </p:nvSpPr>
          <p:spPr>
            <a:xfrm>
              <a:off x="5343150" y="991975"/>
              <a:ext cx="85100" cy="85100"/>
            </a:xfrm>
            <a:custGeom>
              <a:avLst/>
              <a:gdLst/>
              <a:ahLst/>
              <a:cxnLst/>
              <a:rect l="l" t="t" r="r" b="b"/>
              <a:pathLst>
                <a:path w="3404" h="3404" extrusionOk="0">
                  <a:moveTo>
                    <a:pt x="1835" y="1"/>
                  </a:moveTo>
                  <a:lnTo>
                    <a:pt x="1" y="1836"/>
                  </a:lnTo>
                  <a:lnTo>
                    <a:pt x="1568" y="3403"/>
                  </a:lnTo>
                  <a:lnTo>
                    <a:pt x="3403" y="1569"/>
                  </a:lnTo>
                  <a:lnTo>
                    <a:pt x="183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29"/>
            <p:cNvSpPr/>
            <p:nvPr/>
          </p:nvSpPr>
          <p:spPr>
            <a:xfrm>
              <a:off x="5508275" y="826875"/>
              <a:ext cx="85075" cy="85075"/>
            </a:xfrm>
            <a:custGeom>
              <a:avLst/>
              <a:gdLst/>
              <a:ahLst/>
              <a:cxnLst/>
              <a:rect l="l" t="t" r="r" b="b"/>
              <a:pathLst>
                <a:path w="3403" h="3403" extrusionOk="0">
                  <a:moveTo>
                    <a:pt x="1835" y="0"/>
                  </a:moveTo>
                  <a:lnTo>
                    <a:pt x="0" y="1835"/>
                  </a:lnTo>
                  <a:lnTo>
                    <a:pt x="1568" y="3403"/>
                  </a:lnTo>
                  <a:lnTo>
                    <a:pt x="3403" y="1568"/>
                  </a:lnTo>
                  <a:lnTo>
                    <a:pt x="183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98" name="Google Shape;4198;p129"/>
          <p:cNvGrpSpPr/>
          <p:nvPr/>
        </p:nvGrpSpPr>
        <p:grpSpPr>
          <a:xfrm>
            <a:off x="1642733" y="4003776"/>
            <a:ext cx="213103" cy="213103"/>
            <a:chOff x="2215075" y="3684750"/>
            <a:chExt cx="342775" cy="342775"/>
          </a:xfrm>
        </p:grpSpPr>
        <p:sp>
          <p:nvSpPr>
            <p:cNvPr id="4199" name="Google Shape;4199;p129"/>
            <p:cNvSpPr/>
            <p:nvPr/>
          </p:nvSpPr>
          <p:spPr>
            <a:xfrm>
              <a:off x="2254275" y="3723950"/>
              <a:ext cx="265225" cy="263550"/>
            </a:xfrm>
            <a:custGeom>
              <a:avLst/>
              <a:gdLst/>
              <a:ahLst/>
              <a:cxnLst/>
              <a:rect l="l" t="t" r="r" b="b"/>
              <a:pathLst>
                <a:path w="10609" h="10542" extrusionOk="0">
                  <a:moveTo>
                    <a:pt x="5305" y="2535"/>
                  </a:moveTo>
                  <a:cubicBezTo>
                    <a:pt x="6806" y="2535"/>
                    <a:pt x="8073" y="3770"/>
                    <a:pt x="8073" y="5304"/>
                  </a:cubicBezTo>
                  <a:cubicBezTo>
                    <a:pt x="8073" y="6805"/>
                    <a:pt x="6806" y="8039"/>
                    <a:pt x="5305" y="8039"/>
                  </a:cubicBezTo>
                  <a:cubicBezTo>
                    <a:pt x="3803" y="8039"/>
                    <a:pt x="2569" y="6805"/>
                    <a:pt x="2569" y="5304"/>
                  </a:cubicBezTo>
                  <a:cubicBezTo>
                    <a:pt x="2569" y="3803"/>
                    <a:pt x="3803" y="2535"/>
                    <a:pt x="5305" y="2535"/>
                  </a:cubicBezTo>
                  <a:close/>
                  <a:moveTo>
                    <a:pt x="5305" y="0"/>
                  </a:moveTo>
                  <a:cubicBezTo>
                    <a:pt x="2402" y="0"/>
                    <a:pt x="1" y="2335"/>
                    <a:pt x="1" y="5271"/>
                  </a:cubicBezTo>
                  <a:cubicBezTo>
                    <a:pt x="1" y="8173"/>
                    <a:pt x="2402" y="10541"/>
                    <a:pt x="5305" y="10541"/>
                  </a:cubicBezTo>
                  <a:cubicBezTo>
                    <a:pt x="8240" y="10541"/>
                    <a:pt x="10575" y="8173"/>
                    <a:pt x="10608" y="5271"/>
                  </a:cubicBezTo>
                  <a:cubicBezTo>
                    <a:pt x="10608" y="2369"/>
                    <a:pt x="8240" y="0"/>
                    <a:pt x="5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29"/>
            <p:cNvSpPr/>
            <p:nvPr/>
          </p:nvSpPr>
          <p:spPr>
            <a:xfrm>
              <a:off x="2354350" y="3684750"/>
              <a:ext cx="63400" cy="73400"/>
            </a:xfrm>
            <a:custGeom>
              <a:avLst/>
              <a:gdLst/>
              <a:ahLst/>
              <a:cxnLst/>
              <a:rect l="l" t="t" r="r" b="b"/>
              <a:pathLst>
                <a:path w="2536" h="2936" extrusionOk="0">
                  <a:moveTo>
                    <a:pt x="1" y="0"/>
                  </a:moveTo>
                  <a:lnTo>
                    <a:pt x="1" y="2936"/>
                  </a:lnTo>
                  <a:lnTo>
                    <a:pt x="2536" y="2936"/>
                  </a:lnTo>
                  <a:lnTo>
                    <a:pt x="25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29"/>
            <p:cNvSpPr/>
            <p:nvPr/>
          </p:nvSpPr>
          <p:spPr>
            <a:xfrm>
              <a:off x="2354350" y="3953275"/>
              <a:ext cx="63400" cy="74250"/>
            </a:xfrm>
            <a:custGeom>
              <a:avLst/>
              <a:gdLst/>
              <a:ahLst/>
              <a:cxnLst/>
              <a:rect l="l" t="t" r="r" b="b"/>
              <a:pathLst>
                <a:path w="2536" h="2970" extrusionOk="0">
                  <a:moveTo>
                    <a:pt x="1" y="0"/>
                  </a:moveTo>
                  <a:lnTo>
                    <a:pt x="1" y="2969"/>
                  </a:lnTo>
                  <a:lnTo>
                    <a:pt x="2536" y="2969"/>
                  </a:lnTo>
                  <a:lnTo>
                    <a:pt x="25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29"/>
            <p:cNvSpPr/>
            <p:nvPr/>
          </p:nvSpPr>
          <p:spPr>
            <a:xfrm>
              <a:off x="2215075" y="3824025"/>
              <a:ext cx="74250" cy="63400"/>
            </a:xfrm>
            <a:custGeom>
              <a:avLst/>
              <a:gdLst/>
              <a:ahLst/>
              <a:cxnLst/>
              <a:rect l="l" t="t" r="r" b="b"/>
              <a:pathLst>
                <a:path w="2970" h="2536" extrusionOk="0">
                  <a:moveTo>
                    <a:pt x="1" y="0"/>
                  </a:moveTo>
                  <a:lnTo>
                    <a:pt x="1" y="2535"/>
                  </a:lnTo>
                  <a:lnTo>
                    <a:pt x="2970" y="2535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29"/>
            <p:cNvSpPr/>
            <p:nvPr/>
          </p:nvSpPr>
          <p:spPr>
            <a:xfrm>
              <a:off x="2483600" y="3824025"/>
              <a:ext cx="74250" cy="63400"/>
            </a:xfrm>
            <a:custGeom>
              <a:avLst/>
              <a:gdLst/>
              <a:ahLst/>
              <a:cxnLst/>
              <a:rect l="l" t="t" r="r" b="b"/>
              <a:pathLst>
                <a:path w="2970" h="2536" extrusionOk="0">
                  <a:moveTo>
                    <a:pt x="1" y="0"/>
                  </a:moveTo>
                  <a:lnTo>
                    <a:pt x="1" y="2535"/>
                  </a:lnTo>
                  <a:lnTo>
                    <a:pt x="2970" y="2535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29"/>
            <p:cNvSpPr/>
            <p:nvPr/>
          </p:nvSpPr>
          <p:spPr>
            <a:xfrm>
              <a:off x="2242600" y="3712275"/>
              <a:ext cx="97600" cy="97575"/>
            </a:xfrm>
            <a:custGeom>
              <a:avLst/>
              <a:gdLst/>
              <a:ahLst/>
              <a:cxnLst/>
              <a:rect l="l" t="t" r="r" b="b"/>
              <a:pathLst>
                <a:path w="3904" h="3903" extrusionOk="0">
                  <a:moveTo>
                    <a:pt x="1802" y="0"/>
                  </a:moveTo>
                  <a:lnTo>
                    <a:pt x="1" y="1801"/>
                  </a:lnTo>
                  <a:lnTo>
                    <a:pt x="2102" y="3903"/>
                  </a:lnTo>
                  <a:lnTo>
                    <a:pt x="3904" y="2102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29"/>
            <p:cNvSpPr/>
            <p:nvPr/>
          </p:nvSpPr>
          <p:spPr>
            <a:xfrm>
              <a:off x="2434400" y="3902400"/>
              <a:ext cx="96775" cy="97600"/>
            </a:xfrm>
            <a:custGeom>
              <a:avLst/>
              <a:gdLst/>
              <a:ahLst/>
              <a:cxnLst/>
              <a:rect l="l" t="t" r="r" b="b"/>
              <a:pathLst>
                <a:path w="3871" h="3904" extrusionOk="0">
                  <a:moveTo>
                    <a:pt x="1802" y="1"/>
                  </a:moveTo>
                  <a:lnTo>
                    <a:pt x="1" y="1802"/>
                  </a:lnTo>
                  <a:lnTo>
                    <a:pt x="2069" y="3903"/>
                  </a:lnTo>
                  <a:lnTo>
                    <a:pt x="3870" y="2102"/>
                  </a:lnTo>
                  <a:lnTo>
                    <a:pt x="18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29"/>
            <p:cNvSpPr/>
            <p:nvPr/>
          </p:nvSpPr>
          <p:spPr>
            <a:xfrm>
              <a:off x="2243450" y="3903225"/>
              <a:ext cx="96750" cy="96775"/>
            </a:xfrm>
            <a:custGeom>
              <a:avLst/>
              <a:gdLst/>
              <a:ahLst/>
              <a:cxnLst/>
              <a:rect l="l" t="t" r="r" b="b"/>
              <a:pathLst>
                <a:path w="3870" h="3871" extrusionOk="0">
                  <a:moveTo>
                    <a:pt x="2102" y="1"/>
                  </a:moveTo>
                  <a:lnTo>
                    <a:pt x="0" y="2069"/>
                  </a:lnTo>
                  <a:lnTo>
                    <a:pt x="1801" y="3870"/>
                  </a:lnTo>
                  <a:lnTo>
                    <a:pt x="3870" y="1769"/>
                  </a:lnTo>
                  <a:lnTo>
                    <a:pt x="21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29"/>
            <p:cNvSpPr/>
            <p:nvPr/>
          </p:nvSpPr>
          <p:spPr>
            <a:xfrm>
              <a:off x="2433575" y="3712275"/>
              <a:ext cx="96750" cy="96750"/>
            </a:xfrm>
            <a:custGeom>
              <a:avLst/>
              <a:gdLst/>
              <a:ahLst/>
              <a:cxnLst/>
              <a:rect l="l" t="t" r="r" b="b"/>
              <a:pathLst>
                <a:path w="3870" h="3870" extrusionOk="0">
                  <a:moveTo>
                    <a:pt x="2102" y="0"/>
                  </a:moveTo>
                  <a:lnTo>
                    <a:pt x="1" y="2068"/>
                  </a:lnTo>
                  <a:lnTo>
                    <a:pt x="1802" y="3870"/>
                  </a:lnTo>
                  <a:lnTo>
                    <a:pt x="3870" y="1801"/>
                  </a:lnTo>
                  <a:lnTo>
                    <a:pt x="21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76200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8" name="Google Shape;4208;p129"/>
          <p:cNvGrpSpPr/>
          <p:nvPr/>
        </p:nvGrpSpPr>
        <p:grpSpPr>
          <a:xfrm>
            <a:off x="1350086" y="1253123"/>
            <a:ext cx="2909559" cy="3059943"/>
            <a:chOff x="1350086" y="1253123"/>
            <a:chExt cx="2909559" cy="3059943"/>
          </a:xfrm>
        </p:grpSpPr>
        <p:grpSp>
          <p:nvGrpSpPr>
            <p:cNvPr id="4209" name="Google Shape;4209;p129"/>
            <p:cNvGrpSpPr/>
            <p:nvPr/>
          </p:nvGrpSpPr>
          <p:grpSpPr>
            <a:xfrm>
              <a:off x="2029651" y="1358495"/>
              <a:ext cx="1460701" cy="2954571"/>
              <a:chOff x="6269288" y="1253120"/>
              <a:chExt cx="1460701" cy="2954571"/>
            </a:xfrm>
          </p:grpSpPr>
          <p:sp>
            <p:nvSpPr>
              <p:cNvPr id="4210" name="Google Shape;4210;p129"/>
              <p:cNvSpPr/>
              <p:nvPr/>
            </p:nvSpPr>
            <p:spPr>
              <a:xfrm>
                <a:off x="6269288" y="1253120"/>
                <a:ext cx="1460701" cy="2954571"/>
              </a:xfrm>
              <a:custGeom>
                <a:avLst/>
                <a:gdLst/>
                <a:ahLst/>
                <a:cxnLst/>
                <a:rect l="l" t="t" r="r" b="b"/>
                <a:pathLst>
                  <a:path w="50732" h="102616" extrusionOk="0">
                    <a:moveTo>
                      <a:pt x="5715" y="0"/>
                    </a:moveTo>
                    <a:cubicBezTo>
                      <a:pt x="2554" y="0"/>
                      <a:pt x="1" y="2554"/>
                      <a:pt x="1" y="5684"/>
                    </a:cubicBezTo>
                    <a:lnTo>
                      <a:pt x="1" y="96932"/>
                    </a:lnTo>
                    <a:cubicBezTo>
                      <a:pt x="1" y="100063"/>
                      <a:pt x="2554" y="102616"/>
                      <a:pt x="5715" y="102616"/>
                    </a:cubicBezTo>
                    <a:lnTo>
                      <a:pt x="45047" y="102616"/>
                    </a:lnTo>
                    <a:cubicBezTo>
                      <a:pt x="48178" y="102616"/>
                      <a:pt x="50731" y="100063"/>
                      <a:pt x="50731" y="96932"/>
                    </a:cubicBezTo>
                    <a:lnTo>
                      <a:pt x="50731" y="5684"/>
                    </a:lnTo>
                    <a:cubicBezTo>
                      <a:pt x="50731" y="2554"/>
                      <a:pt x="48178" y="0"/>
                      <a:pt x="450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129"/>
              <p:cNvSpPr/>
              <p:nvPr/>
            </p:nvSpPr>
            <p:spPr>
              <a:xfrm>
                <a:off x="6299500" y="1501676"/>
                <a:ext cx="1400294" cy="2665804"/>
              </a:xfrm>
              <a:custGeom>
                <a:avLst/>
                <a:gdLst/>
                <a:ahLst/>
                <a:cxnLst/>
                <a:rect l="l" t="t" r="r" b="b"/>
                <a:pathLst>
                  <a:path w="48634" h="46384" extrusionOk="0">
                    <a:moveTo>
                      <a:pt x="0" y="0"/>
                    </a:moveTo>
                    <a:lnTo>
                      <a:pt x="0" y="41429"/>
                    </a:lnTo>
                    <a:cubicBezTo>
                      <a:pt x="0" y="44165"/>
                      <a:pt x="2219" y="46384"/>
                      <a:pt x="4955" y="46384"/>
                    </a:cubicBezTo>
                    <a:lnTo>
                      <a:pt x="43709" y="46384"/>
                    </a:lnTo>
                    <a:cubicBezTo>
                      <a:pt x="46415" y="46384"/>
                      <a:pt x="48634" y="44165"/>
                      <a:pt x="48634" y="41429"/>
                    </a:cubicBezTo>
                    <a:lnTo>
                      <a:pt x="486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129"/>
              <p:cNvSpPr/>
              <p:nvPr/>
            </p:nvSpPr>
            <p:spPr>
              <a:xfrm>
                <a:off x="6299492" y="1294265"/>
                <a:ext cx="1400294" cy="207421"/>
              </a:xfrm>
              <a:custGeom>
                <a:avLst/>
                <a:gdLst/>
                <a:ahLst/>
                <a:cxnLst/>
                <a:rect l="l" t="t" r="r" b="b"/>
                <a:pathLst>
                  <a:path w="48634" h="7204" extrusionOk="0">
                    <a:moveTo>
                      <a:pt x="4955" y="0"/>
                    </a:moveTo>
                    <a:cubicBezTo>
                      <a:pt x="2219" y="0"/>
                      <a:pt x="0" y="2219"/>
                      <a:pt x="0" y="4954"/>
                    </a:cubicBezTo>
                    <a:lnTo>
                      <a:pt x="0" y="7204"/>
                    </a:lnTo>
                    <a:lnTo>
                      <a:pt x="48634" y="7204"/>
                    </a:lnTo>
                    <a:lnTo>
                      <a:pt x="48634" y="4954"/>
                    </a:lnTo>
                    <a:cubicBezTo>
                      <a:pt x="48634" y="2219"/>
                      <a:pt x="46415" y="0"/>
                      <a:pt x="43709" y="0"/>
                    </a:cubicBezTo>
                    <a:lnTo>
                      <a:pt x="26718" y="0"/>
                    </a:lnTo>
                    <a:cubicBezTo>
                      <a:pt x="25989" y="0"/>
                      <a:pt x="25381" y="456"/>
                      <a:pt x="25168" y="1125"/>
                    </a:cubicBezTo>
                    <a:cubicBezTo>
                      <a:pt x="25047" y="1459"/>
                      <a:pt x="24712" y="1702"/>
                      <a:pt x="24317" y="1702"/>
                    </a:cubicBezTo>
                    <a:cubicBezTo>
                      <a:pt x="23952" y="1702"/>
                      <a:pt x="23588" y="1489"/>
                      <a:pt x="23496" y="1125"/>
                    </a:cubicBezTo>
                    <a:cubicBezTo>
                      <a:pt x="23253" y="426"/>
                      <a:pt x="22615" y="0"/>
                      <a:pt x="219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213" name="Google Shape;4213;p129"/>
              <p:cNvGrpSpPr/>
              <p:nvPr/>
            </p:nvGrpSpPr>
            <p:grpSpPr>
              <a:xfrm>
                <a:off x="6411609" y="2294954"/>
                <a:ext cx="945544" cy="338113"/>
                <a:chOff x="3983904" y="1784897"/>
                <a:chExt cx="945544" cy="338113"/>
              </a:xfrm>
            </p:grpSpPr>
            <p:sp>
              <p:nvSpPr>
                <p:cNvPr id="4214" name="Google Shape;4214;p129"/>
                <p:cNvSpPr/>
                <p:nvPr/>
              </p:nvSpPr>
              <p:spPr>
                <a:xfrm>
                  <a:off x="3983904" y="1784897"/>
                  <a:ext cx="338622" cy="338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0" h="20579" extrusionOk="0">
                      <a:moveTo>
                        <a:pt x="10305" y="1"/>
                      </a:moveTo>
                      <a:cubicBezTo>
                        <a:pt x="4651" y="1"/>
                        <a:pt x="1" y="4621"/>
                        <a:pt x="1" y="10305"/>
                      </a:cubicBezTo>
                      <a:cubicBezTo>
                        <a:pt x="1" y="15958"/>
                        <a:pt x="4651" y="20579"/>
                        <a:pt x="10305" y="20579"/>
                      </a:cubicBezTo>
                      <a:cubicBezTo>
                        <a:pt x="16019" y="20579"/>
                        <a:pt x="20609" y="15958"/>
                        <a:pt x="20609" y="10305"/>
                      </a:cubicBezTo>
                      <a:cubicBezTo>
                        <a:pt x="20609" y="4621"/>
                        <a:pt x="15959" y="1"/>
                        <a:pt x="1030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129"/>
                <p:cNvSpPr/>
                <p:nvPr/>
              </p:nvSpPr>
              <p:spPr>
                <a:xfrm>
                  <a:off x="4086786" y="1833084"/>
                  <a:ext cx="133362" cy="121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7" h="7377" extrusionOk="0">
                      <a:moveTo>
                        <a:pt x="4017" y="0"/>
                      </a:moveTo>
                      <a:cubicBezTo>
                        <a:pt x="2363" y="0"/>
                        <a:pt x="870" y="1135"/>
                        <a:pt x="456" y="2843"/>
                      </a:cubicBezTo>
                      <a:cubicBezTo>
                        <a:pt x="0" y="4819"/>
                        <a:pt x="1216" y="6794"/>
                        <a:pt x="3192" y="7281"/>
                      </a:cubicBezTo>
                      <a:cubicBezTo>
                        <a:pt x="3472" y="7345"/>
                        <a:pt x="3753" y="7376"/>
                        <a:pt x="4030" y="7376"/>
                      </a:cubicBezTo>
                      <a:cubicBezTo>
                        <a:pt x="5706" y="7376"/>
                        <a:pt x="7238" y="6241"/>
                        <a:pt x="7630" y="4545"/>
                      </a:cubicBezTo>
                      <a:cubicBezTo>
                        <a:pt x="8116" y="2539"/>
                        <a:pt x="6870" y="563"/>
                        <a:pt x="4894" y="107"/>
                      </a:cubicBezTo>
                      <a:cubicBezTo>
                        <a:pt x="4600" y="35"/>
                        <a:pt x="4306" y="0"/>
                        <a:pt x="40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129"/>
                <p:cNvSpPr/>
                <p:nvPr/>
              </p:nvSpPr>
              <p:spPr>
                <a:xfrm>
                  <a:off x="4037349" y="1979667"/>
                  <a:ext cx="232238" cy="132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5" h="8086" extrusionOk="0">
                      <a:moveTo>
                        <a:pt x="7052" y="0"/>
                      </a:moveTo>
                      <a:cubicBezTo>
                        <a:pt x="3800" y="0"/>
                        <a:pt x="1003" y="2097"/>
                        <a:pt x="0" y="5015"/>
                      </a:cubicBezTo>
                      <a:cubicBezTo>
                        <a:pt x="1763" y="6900"/>
                        <a:pt x="4286" y="8085"/>
                        <a:pt x="7052" y="8085"/>
                      </a:cubicBezTo>
                      <a:cubicBezTo>
                        <a:pt x="9818" y="8085"/>
                        <a:pt x="12341" y="6900"/>
                        <a:pt x="14134" y="5015"/>
                      </a:cubicBezTo>
                      <a:cubicBezTo>
                        <a:pt x="13101" y="2097"/>
                        <a:pt x="10335" y="0"/>
                        <a:pt x="70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129"/>
                <p:cNvSpPr/>
                <p:nvPr/>
              </p:nvSpPr>
              <p:spPr>
                <a:xfrm>
                  <a:off x="4461224" y="1883910"/>
                  <a:ext cx="468224" cy="39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62" h="1369" extrusionOk="0">
                      <a:moveTo>
                        <a:pt x="699" y="1"/>
                      </a:moveTo>
                      <a:cubicBezTo>
                        <a:pt x="304" y="1"/>
                        <a:pt x="0" y="305"/>
                        <a:pt x="0" y="670"/>
                      </a:cubicBezTo>
                      <a:cubicBezTo>
                        <a:pt x="0" y="1065"/>
                        <a:pt x="304" y="1369"/>
                        <a:pt x="699" y="1369"/>
                      </a:cubicBezTo>
                      <a:lnTo>
                        <a:pt x="15593" y="1369"/>
                      </a:lnTo>
                      <a:cubicBezTo>
                        <a:pt x="15958" y="1369"/>
                        <a:pt x="16262" y="1065"/>
                        <a:pt x="16262" y="670"/>
                      </a:cubicBezTo>
                      <a:cubicBezTo>
                        <a:pt x="16262" y="305"/>
                        <a:pt x="15958" y="1"/>
                        <a:pt x="155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129"/>
                <p:cNvSpPr/>
                <p:nvPr/>
              </p:nvSpPr>
              <p:spPr>
                <a:xfrm>
                  <a:off x="4461224" y="1983678"/>
                  <a:ext cx="280093" cy="40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00" extrusionOk="0">
                      <a:moveTo>
                        <a:pt x="670" y="1"/>
                      </a:moveTo>
                      <a:cubicBezTo>
                        <a:pt x="305" y="1"/>
                        <a:pt x="1" y="335"/>
                        <a:pt x="1" y="700"/>
                      </a:cubicBezTo>
                      <a:cubicBezTo>
                        <a:pt x="1" y="1095"/>
                        <a:pt x="305" y="1399"/>
                        <a:pt x="670" y="1399"/>
                      </a:cubicBezTo>
                      <a:lnTo>
                        <a:pt x="9028" y="1399"/>
                      </a:lnTo>
                      <a:cubicBezTo>
                        <a:pt x="9424" y="1399"/>
                        <a:pt x="9728" y="1095"/>
                        <a:pt x="9728" y="700"/>
                      </a:cubicBezTo>
                      <a:cubicBezTo>
                        <a:pt x="9728" y="335"/>
                        <a:pt x="9424" y="1"/>
                        <a:pt x="90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19" name="Google Shape;4219;p129"/>
              <p:cNvGrpSpPr/>
              <p:nvPr/>
            </p:nvGrpSpPr>
            <p:grpSpPr>
              <a:xfrm>
                <a:off x="6374474" y="3331107"/>
                <a:ext cx="1250356" cy="572711"/>
                <a:chOff x="3946638" y="2450182"/>
                <a:chExt cx="1250356" cy="572711"/>
              </a:xfrm>
            </p:grpSpPr>
            <p:grpSp>
              <p:nvGrpSpPr>
                <p:cNvPr id="4220" name="Google Shape;4220;p129"/>
                <p:cNvGrpSpPr/>
                <p:nvPr/>
              </p:nvGrpSpPr>
              <p:grpSpPr>
                <a:xfrm>
                  <a:off x="3946638" y="2450182"/>
                  <a:ext cx="572731" cy="572711"/>
                  <a:chOff x="3169259" y="4128125"/>
                  <a:chExt cx="468223" cy="468207"/>
                </a:xfrm>
              </p:grpSpPr>
              <p:sp>
                <p:nvSpPr>
                  <p:cNvPr id="4221" name="Google Shape;4221;p129"/>
                  <p:cNvSpPr/>
                  <p:nvPr/>
                </p:nvSpPr>
                <p:spPr>
                  <a:xfrm>
                    <a:off x="3169259" y="4128125"/>
                    <a:ext cx="468223" cy="468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00" h="28299" extrusionOk="0">
                        <a:moveTo>
                          <a:pt x="25260" y="28298"/>
                        </a:moveTo>
                        <a:lnTo>
                          <a:pt x="3040" y="28298"/>
                        </a:lnTo>
                        <a:cubicBezTo>
                          <a:pt x="1369" y="28298"/>
                          <a:pt x="1" y="26931"/>
                          <a:pt x="1" y="25259"/>
                        </a:cubicBezTo>
                        <a:lnTo>
                          <a:pt x="1" y="3040"/>
                        </a:lnTo>
                        <a:cubicBezTo>
                          <a:pt x="1" y="1368"/>
                          <a:pt x="1369" y="0"/>
                          <a:pt x="3040" y="0"/>
                        </a:cubicBezTo>
                        <a:lnTo>
                          <a:pt x="25260" y="0"/>
                        </a:lnTo>
                        <a:cubicBezTo>
                          <a:pt x="26931" y="0"/>
                          <a:pt x="28299" y="1368"/>
                          <a:pt x="28299" y="3040"/>
                        </a:cubicBezTo>
                        <a:lnTo>
                          <a:pt x="28299" y="25259"/>
                        </a:lnTo>
                        <a:cubicBezTo>
                          <a:pt x="28299" y="26931"/>
                          <a:pt x="26931" y="28298"/>
                          <a:pt x="25260" y="28298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00000">
                        <a:schemeClr val="lt2"/>
                      </a:gs>
                    </a:gsLst>
                    <a:lin ang="5400012" scaled="0"/>
                  </a:gra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222" name="Google Shape;4222;p129"/>
                  <p:cNvGrpSpPr/>
                  <p:nvPr/>
                </p:nvGrpSpPr>
                <p:grpSpPr>
                  <a:xfrm rot="10800000">
                    <a:off x="3197403" y="4206377"/>
                    <a:ext cx="416424" cy="228450"/>
                    <a:chOff x="5092913" y="4207125"/>
                    <a:chExt cx="779675" cy="189224"/>
                  </a:xfrm>
                </p:grpSpPr>
                <p:sp>
                  <p:nvSpPr>
                    <p:cNvPr id="4223" name="Google Shape;4223;p129"/>
                    <p:cNvSpPr/>
                    <p:nvPr/>
                  </p:nvSpPr>
                  <p:spPr>
                    <a:xfrm>
                      <a:off x="5092913" y="4207125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73"/>
                            <a:pt x="274" y="1216"/>
                            <a:pt x="609" y="1216"/>
                          </a:cubicBezTo>
                          <a:lnTo>
                            <a:pt x="30579" y="1216"/>
                          </a:lnTo>
                          <a:cubicBezTo>
                            <a:pt x="30913" y="1216"/>
                            <a:pt x="31187" y="973"/>
                            <a:pt x="31187" y="608"/>
                          </a:cubicBezTo>
                          <a:cubicBezTo>
                            <a:pt x="31187" y="274"/>
                            <a:pt x="30913" y="0"/>
                            <a:pt x="3057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2857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24" name="Google Shape;4224;p129"/>
                    <p:cNvSpPr/>
                    <p:nvPr/>
                  </p:nvSpPr>
                  <p:spPr>
                    <a:xfrm>
                      <a:off x="5092913" y="4286900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1"/>
                          </a:moveTo>
                          <a:cubicBezTo>
                            <a:pt x="274" y="1"/>
                            <a:pt x="1" y="275"/>
                            <a:pt x="1" y="609"/>
                          </a:cubicBezTo>
                          <a:cubicBezTo>
                            <a:pt x="1" y="974"/>
                            <a:pt x="274" y="1217"/>
                            <a:pt x="609" y="1217"/>
                          </a:cubicBezTo>
                          <a:lnTo>
                            <a:pt x="30579" y="1217"/>
                          </a:lnTo>
                          <a:cubicBezTo>
                            <a:pt x="30913" y="1217"/>
                            <a:pt x="31187" y="913"/>
                            <a:pt x="31187" y="609"/>
                          </a:cubicBezTo>
                          <a:cubicBezTo>
                            <a:pt x="31187" y="275"/>
                            <a:pt x="30913" y="1"/>
                            <a:pt x="3057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2857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25" name="Google Shape;4225;p129"/>
                    <p:cNvSpPr/>
                    <p:nvPr/>
                  </p:nvSpPr>
                  <p:spPr>
                    <a:xfrm>
                      <a:off x="5092919" y="4365952"/>
                      <a:ext cx="489052" cy="303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25" h="1216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42"/>
                            <a:pt x="274" y="1216"/>
                            <a:pt x="609" y="1216"/>
                          </a:cubicBezTo>
                          <a:lnTo>
                            <a:pt x="11217" y="1216"/>
                          </a:lnTo>
                          <a:cubicBezTo>
                            <a:pt x="11551" y="1216"/>
                            <a:pt x="11825" y="942"/>
                            <a:pt x="11825" y="608"/>
                          </a:cubicBezTo>
                          <a:cubicBezTo>
                            <a:pt x="11825" y="274"/>
                            <a:pt x="11551" y="0"/>
                            <a:pt x="1121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2857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226" name="Google Shape;4226;p129"/>
                  <p:cNvSpPr/>
                  <p:nvPr/>
                </p:nvSpPr>
                <p:spPr>
                  <a:xfrm rot="10800000">
                    <a:off x="3197236" y="4495710"/>
                    <a:ext cx="416424" cy="36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87" h="1217" extrusionOk="0">
                        <a:moveTo>
                          <a:pt x="609" y="0"/>
                        </a:moveTo>
                        <a:cubicBezTo>
                          <a:pt x="274" y="0"/>
                          <a:pt x="1" y="274"/>
                          <a:pt x="1" y="608"/>
                        </a:cubicBezTo>
                        <a:cubicBezTo>
                          <a:pt x="1" y="973"/>
                          <a:pt x="274" y="1216"/>
                          <a:pt x="609" y="1216"/>
                        </a:cubicBezTo>
                        <a:lnTo>
                          <a:pt x="30579" y="1216"/>
                        </a:lnTo>
                        <a:cubicBezTo>
                          <a:pt x="30913" y="1216"/>
                          <a:pt x="31187" y="973"/>
                          <a:pt x="31187" y="608"/>
                        </a:cubicBezTo>
                        <a:cubicBezTo>
                          <a:pt x="31187" y="274"/>
                          <a:pt x="30913" y="0"/>
                          <a:pt x="3057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21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27" name="Google Shape;4227;p129"/>
                  <p:cNvSpPr/>
                  <p:nvPr/>
                </p:nvSpPr>
                <p:spPr>
                  <a:xfrm>
                    <a:off x="3205475" y="4163700"/>
                    <a:ext cx="122191" cy="121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7" h="3558" extrusionOk="0">
                        <a:moveTo>
                          <a:pt x="0" y="1"/>
                        </a:moveTo>
                        <a:lnTo>
                          <a:pt x="0" y="3557"/>
                        </a:lnTo>
                        <a:lnTo>
                          <a:pt x="3587" y="3557"/>
                        </a:lnTo>
                        <a:lnTo>
                          <a:pt x="358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28" name="Google Shape;4228;p129"/>
                <p:cNvGrpSpPr/>
                <p:nvPr/>
              </p:nvGrpSpPr>
              <p:grpSpPr>
                <a:xfrm>
                  <a:off x="4624263" y="2450182"/>
                  <a:ext cx="572731" cy="572711"/>
                  <a:chOff x="3169259" y="4128125"/>
                  <a:chExt cx="468223" cy="468207"/>
                </a:xfrm>
              </p:grpSpPr>
              <p:sp>
                <p:nvSpPr>
                  <p:cNvPr id="4229" name="Google Shape;4229;p129"/>
                  <p:cNvSpPr/>
                  <p:nvPr/>
                </p:nvSpPr>
                <p:spPr>
                  <a:xfrm>
                    <a:off x="3169259" y="4128125"/>
                    <a:ext cx="468223" cy="468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00" h="28299" extrusionOk="0">
                        <a:moveTo>
                          <a:pt x="25260" y="28298"/>
                        </a:moveTo>
                        <a:lnTo>
                          <a:pt x="3040" y="28298"/>
                        </a:lnTo>
                        <a:cubicBezTo>
                          <a:pt x="1369" y="28298"/>
                          <a:pt x="1" y="26931"/>
                          <a:pt x="1" y="25259"/>
                        </a:cubicBezTo>
                        <a:lnTo>
                          <a:pt x="1" y="3040"/>
                        </a:lnTo>
                        <a:cubicBezTo>
                          <a:pt x="1" y="1368"/>
                          <a:pt x="1369" y="0"/>
                          <a:pt x="3040" y="0"/>
                        </a:cubicBezTo>
                        <a:lnTo>
                          <a:pt x="25260" y="0"/>
                        </a:lnTo>
                        <a:cubicBezTo>
                          <a:pt x="26931" y="0"/>
                          <a:pt x="28299" y="1368"/>
                          <a:pt x="28299" y="3040"/>
                        </a:cubicBezTo>
                        <a:lnTo>
                          <a:pt x="28299" y="25259"/>
                        </a:lnTo>
                        <a:cubicBezTo>
                          <a:pt x="28299" y="26931"/>
                          <a:pt x="26931" y="28298"/>
                          <a:pt x="25260" y="28298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00000">
                        <a:schemeClr val="lt2"/>
                      </a:gs>
                    </a:gsLst>
                    <a:lin ang="5400012" scaled="0"/>
                  </a:gra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4230" name="Google Shape;4230;p129"/>
                  <p:cNvGrpSpPr/>
                  <p:nvPr/>
                </p:nvGrpSpPr>
                <p:grpSpPr>
                  <a:xfrm rot="10800000">
                    <a:off x="3197403" y="4206377"/>
                    <a:ext cx="416424" cy="228450"/>
                    <a:chOff x="5092913" y="4207125"/>
                    <a:chExt cx="779675" cy="189224"/>
                  </a:xfrm>
                </p:grpSpPr>
                <p:sp>
                  <p:nvSpPr>
                    <p:cNvPr id="4231" name="Google Shape;4231;p129"/>
                    <p:cNvSpPr/>
                    <p:nvPr/>
                  </p:nvSpPr>
                  <p:spPr>
                    <a:xfrm>
                      <a:off x="5092913" y="4207125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73"/>
                            <a:pt x="274" y="1216"/>
                            <a:pt x="609" y="1216"/>
                          </a:cubicBezTo>
                          <a:lnTo>
                            <a:pt x="30579" y="1216"/>
                          </a:lnTo>
                          <a:cubicBezTo>
                            <a:pt x="30913" y="1216"/>
                            <a:pt x="31187" y="973"/>
                            <a:pt x="31187" y="608"/>
                          </a:cubicBezTo>
                          <a:cubicBezTo>
                            <a:pt x="31187" y="274"/>
                            <a:pt x="30913" y="0"/>
                            <a:pt x="3057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952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32" name="Google Shape;4232;p129"/>
                    <p:cNvSpPr/>
                    <p:nvPr/>
                  </p:nvSpPr>
                  <p:spPr>
                    <a:xfrm>
                      <a:off x="5092913" y="4286900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1"/>
                          </a:moveTo>
                          <a:cubicBezTo>
                            <a:pt x="274" y="1"/>
                            <a:pt x="1" y="275"/>
                            <a:pt x="1" y="609"/>
                          </a:cubicBezTo>
                          <a:cubicBezTo>
                            <a:pt x="1" y="974"/>
                            <a:pt x="274" y="1217"/>
                            <a:pt x="609" y="1217"/>
                          </a:cubicBezTo>
                          <a:lnTo>
                            <a:pt x="30579" y="1217"/>
                          </a:lnTo>
                          <a:cubicBezTo>
                            <a:pt x="30913" y="1217"/>
                            <a:pt x="31187" y="913"/>
                            <a:pt x="31187" y="609"/>
                          </a:cubicBezTo>
                          <a:cubicBezTo>
                            <a:pt x="31187" y="275"/>
                            <a:pt x="30913" y="1"/>
                            <a:pt x="3057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952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4233" name="Google Shape;4233;p129"/>
                    <p:cNvSpPr/>
                    <p:nvPr/>
                  </p:nvSpPr>
                  <p:spPr>
                    <a:xfrm>
                      <a:off x="5092919" y="4365952"/>
                      <a:ext cx="489052" cy="303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25" h="1216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42"/>
                            <a:pt x="274" y="1216"/>
                            <a:pt x="609" y="1216"/>
                          </a:cubicBezTo>
                          <a:lnTo>
                            <a:pt x="11217" y="1216"/>
                          </a:lnTo>
                          <a:cubicBezTo>
                            <a:pt x="11551" y="1216"/>
                            <a:pt x="11825" y="942"/>
                            <a:pt x="11825" y="608"/>
                          </a:cubicBezTo>
                          <a:cubicBezTo>
                            <a:pt x="11825" y="274"/>
                            <a:pt x="11551" y="0"/>
                            <a:pt x="1121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952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4234" name="Google Shape;4234;p129"/>
                  <p:cNvSpPr/>
                  <p:nvPr/>
                </p:nvSpPr>
                <p:spPr>
                  <a:xfrm rot="10800000">
                    <a:off x="3197236" y="4495710"/>
                    <a:ext cx="416424" cy="36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87" h="1217" extrusionOk="0">
                        <a:moveTo>
                          <a:pt x="609" y="0"/>
                        </a:moveTo>
                        <a:cubicBezTo>
                          <a:pt x="274" y="0"/>
                          <a:pt x="1" y="274"/>
                          <a:pt x="1" y="608"/>
                        </a:cubicBezTo>
                        <a:cubicBezTo>
                          <a:pt x="1" y="973"/>
                          <a:pt x="274" y="1216"/>
                          <a:pt x="609" y="1216"/>
                        </a:cubicBezTo>
                        <a:lnTo>
                          <a:pt x="30579" y="1216"/>
                        </a:lnTo>
                        <a:cubicBezTo>
                          <a:pt x="30913" y="1216"/>
                          <a:pt x="31187" y="973"/>
                          <a:pt x="31187" y="608"/>
                        </a:cubicBezTo>
                        <a:cubicBezTo>
                          <a:pt x="31187" y="274"/>
                          <a:pt x="30913" y="0"/>
                          <a:pt x="3057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9525" dir="5400000" algn="bl" rotWithShape="0">
                      <a:schemeClr val="dk1">
                        <a:alpha val="21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5" name="Google Shape;4235;p129"/>
                  <p:cNvSpPr/>
                  <p:nvPr/>
                </p:nvSpPr>
                <p:spPr>
                  <a:xfrm>
                    <a:off x="3205475" y="4163700"/>
                    <a:ext cx="122191" cy="121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7" h="3558" extrusionOk="0">
                        <a:moveTo>
                          <a:pt x="0" y="1"/>
                        </a:moveTo>
                        <a:lnTo>
                          <a:pt x="0" y="3557"/>
                        </a:lnTo>
                        <a:lnTo>
                          <a:pt x="3587" y="3557"/>
                        </a:lnTo>
                        <a:lnTo>
                          <a:pt x="358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36" name="Google Shape;4236;p129"/>
              <p:cNvGrpSpPr/>
              <p:nvPr/>
            </p:nvGrpSpPr>
            <p:grpSpPr>
              <a:xfrm>
                <a:off x="6367809" y="1547575"/>
                <a:ext cx="1263687" cy="691367"/>
                <a:chOff x="3933325" y="3072950"/>
                <a:chExt cx="1263687" cy="691367"/>
              </a:xfrm>
            </p:grpSpPr>
            <p:sp>
              <p:nvSpPr>
                <p:cNvPr id="4237" name="Google Shape;4237;p129"/>
                <p:cNvSpPr/>
                <p:nvPr/>
              </p:nvSpPr>
              <p:spPr>
                <a:xfrm>
                  <a:off x="3933325" y="3072950"/>
                  <a:ext cx="1263687" cy="691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3" h="29423" extrusionOk="0">
                      <a:moveTo>
                        <a:pt x="1916" y="0"/>
                      </a:moveTo>
                      <a:cubicBezTo>
                        <a:pt x="852" y="0"/>
                        <a:pt x="1" y="882"/>
                        <a:pt x="1" y="1945"/>
                      </a:cubicBezTo>
                      <a:lnTo>
                        <a:pt x="1" y="27478"/>
                      </a:lnTo>
                      <a:cubicBezTo>
                        <a:pt x="1" y="28541"/>
                        <a:pt x="852" y="29423"/>
                        <a:pt x="1916" y="29423"/>
                      </a:cubicBezTo>
                      <a:lnTo>
                        <a:pt x="38148" y="29423"/>
                      </a:lnTo>
                      <a:cubicBezTo>
                        <a:pt x="39211" y="29423"/>
                        <a:pt x="40063" y="28541"/>
                        <a:pt x="40063" y="27478"/>
                      </a:cubicBezTo>
                      <a:lnTo>
                        <a:pt x="40063" y="1976"/>
                      </a:lnTo>
                      <a:cubicBezTo>
                        <a:pt x="40063" y="882"/>
                        <a:pt x="39211" y="0"/>
                        <a:pt x="381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00000">
                      <a:srgbClr val="F9F8FF">
                        <a:alpha val="86666"/>
                      </a:srgbClr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76200" dir="5400000" algn="bl" rotWithShape="0">
                    <a:schemeClr val="dk1">
                      <a:alpha val="1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129"/>
                <p:cNvSpPr/>
                <p:nvPr/>
              </p:nvSpPr>
              <p:spPr>
                <a:xfrm>
                  <a:off x="3999600" y="3133752"/>
                  <a:ext cx="1116558" cy="454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0" h="11430" extrusionOk="0">
                      <a:moveTo>
                        <a:pt x="19180" y="11430"/>
                      </a:moveTo>
                      <a:lnTo>
                        <a:pt x="1520" y="11430"/>
                      </a:lnTo>
                      <a:cubicBezTo>
                        <a:pt x="669" y="11430"/>
                        <a:pt x="0" y="10761"/>
                        <a:pt x="0" y="9910"/>
                      </a:cubicBezTo>
                      <a:lnTo>
                        <a:pt x="0" y="1521"/>
                      </a:lnTo>
                      <a:cubicBezTo>
                        <a:pt x="0" y="670"/>
                        <a:pt x="669" y="1"/>
                        <a:pt x="1520" y="1"/>
                      </a:cubicBezTo>
                      <a:lnTo>
                        <a:pt x="19180" y="1"/>
                      </a:lnTo>
                      <a:cubicBezTo>
                        <a:pt x="20031" y="1"/>
                        <a:pt x="20700" y="670"/>
                        <a:pt x="20700" y="1521"/>
                      </a:cubicBezTo>
                      <a:lnTo>
                        <a:pt x="20700" y="9910"/>
                      </a:lnTo>
                      <a:cubicBezTo>
                        <a:pt x="20700" y="10761"/>
                        <a:pt x="20031" y="11430"/>
                        <a:pt x="19180" y="1143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129"/>
                <p:cNvSpPr/>
                <p:nvPr/>
              </p:nvSpPr>
              <p:spPr>
                <a:xfrm>
                  <a:off x="3999630" y="3133752"/>
                  <a:ext cx="1116558" cy="454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0" h="11430" fill="none" extrusionOk="0">
                      <a:moveTo>
                        <a:pt x="19180" y="11430"/>
                      </a:moveTo>
                      <a:lnTo>
                        <a:pt x="1520" y="11430"/>
                      </a:lnTo>
                      <a:cubicBezTo>
                        <a:pt x="669" y="11430"/>
                        <a:pt x="0" y="10761"/>
                        <a:pt x="0" y="9910"/>
                      </a:cubicBezTo>
                      <a:lnTo>
                        <a:pt x="0" y="1521"/>
                      </a:lnTo>
                      <a:cubicBezTo>
                        <a:pt x="0" y="670"/>
                        <a:pt x="669" y="1"/>
                        <a:pt x="1520" y="1"/>
                      </a:cubicBezTo>
                      <a:lnTo>
                        <a:pt x="19180" y="1"/>
                      </a:lnTo>
                      <a:cubicBezTo>
                        <a:pt x="20031" y="1"/>
                        <a:pt x="20700" y="670"/>
                        <a:pt x="20700" y="1521"/>
                      </a:cubicBezTo>
                      <a:lnTo>
                        <a:pt x="20700" y="9910"/>
                      </a:lnTo>
                      <a:cubicBezTo>
                        <a:pt x="20700" y="10761"/>
                        <a:pt x="20031" y="11430"/>
                        <a:pt x="19180" y="11430"/>
                      </a:cubicBezTo>
                      <a:close/>
                    </a:path>
                  </a:pathLst>
                </a:custGeom>
                <a:noFill/>
                <a:ln w="9875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  <a:effectLst>
                  <a:outerShdw blurRad="57150" dist="190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129"/>
                <p:cNvSpPr/>
                <p:nvPr/>
              </p:nvSpPr>
              <p:spPr>
                <a:xfrm>
                  <a:off x="4526038" y="3291562"/>
                  <a:ext cx="95896" cy="112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4074" extrusionOk="0">
                      <a:moveTo>
                        <a:pt x="3222" y="1703"/>
                      </a:moveTo>
                      <a:lnTo>
                        <a:pt x="578" y="152"/>
                      </a:lnTo>
                      <a:cubicBezTo>
                        <a:pt x="304" y="0"/>
                        <a:pt x="0" y="183"/>
                        <a:pt x="0" y="487"/>
                      </a:cubicBezTo>
                      <a:lnTo>
                        <a:pt x="0" y="3557"/>
                      </a:lnTo>
                      <a:cubicBezTo>
                        <a:pt x="0" y="3861"/>
                        <a:pt x="304" y="4073"/>
                        <a:pt x="578" y="3921"/>
                      </a:cubicBezTo>
                      <a:lnTo>
                        <a:pt x="3222" y="2341"/>
                      </a:lnTo>
                      <a:cubicBezTo>
                        <a:pt x="3466" y="2250"/>
                        <a:pt x="3466" y="1855"/>
                        <a:pt x="3222" y="170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16000"/>
                    </a:schemeClr>
                  </a:outerShdw>
                  <a:reflection stA="5000" endPos="28000" dist="76200" dir="5400000" fadeDir="5400012" sy="-100000" algn="bl" rotWithShape="0"/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4241" name="Google Shape;4241;p129"/>
                <p:cNvCxnSpPr/>
                <p:nvPr/>
              </p:nvCxnSpPr>
              <p:spPr>
                <a:xfrm>
                  <a:off x="3999600" y="3655950"/>
                  <a:ext cx="1116600" cy="0"/>
                </a:xfrm>
                <a:prstGeom prst="straightConnector1">
                  <a:avLst/>
                </a:prstGeom>
                <a:noFill/>
                <a:ln w="1905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28575" dir="5400000" algn="bl" rotWithShape="0">
                    <a:schemeClr val="dk1">
                      <a:alpha val="17000"/>
                    </a:schemeClr>
                  </a:outerShdw>
                </a:effectLst>
              </p:spPr>
            </p:cxnSp>
            <p:cxnSp>
              <p:nvCxnSpPr>
                <p:cNvPr id="4242" name="Google Shape;4242;p129"/>
                <p:cNvCxnSpPr/>
                <p:nvPr/>
              </p:nvCxnSpPr>
              <p:spPr>
                <a:xfrm>
                  <a:off x="3999600" y="3655950"/>
                  <a:ext cx="392100" cy="0"/>
                </a:xfrm>
                <a:prstGeom prst="straightConnector1">
                  <a:avLst/>
                </a:prstGeom>
                <a:noFill/>
                <a:ln w="19050" cap="rnd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4243" name="Google Shape;4243;p129"/>
                <p:cNvSpPr/>
                <p:nvPr/>
              </p:nvSpPr>
              <p:spPr>
                <a:xfrm>
                  <a:off x="4352789" y="3621042"/>
                  <a:ext cx="69833" cy="69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4" h="2524" extrusionOk="0">
                      <a:moveTo>
                        <a:pt x="2524" y="1277"/>
                      </a:moveTo>
                      <a:cubicBezTo>
                        <a:pt x="2524" y="1976"/>
                        <a:pt x="1977" y="2524"/>
                        <a:pt x="1277" y="2524"/>
                      </a:cubicBezTo>
                      <a:cubicBezTo>
                        <a:pt x="578" y="2524"/>
                        <a:pt x="1" y="1976"/>
                        <a:pt x="1" y="1277"/>
                      </a:cubicBezTo>
                      <a:cubicBezTo>
                        <a:pt x="1" y="578"/>
                        <a:pt x="578" y="1"/>
                        <a:pt x="1277" y="1"/>
                      </a:cubicBezTo>
                      <a:cubicBezTo>
                        <a:pt x="1977" y="1"/>
                        <a:pt x="2524" y="578"/>
                        <a:pt x="2524" y="127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dist="28575" dir="5400000" algn="bl" rotWithShape="0">
                    <a:schemeClr val="dk1">
                      <a:alpha val="17000"/>
                    </a:schemeClr>
                  </a:outerShdw>
                  <a:reflection stA="5000" endPos="28000" dist="76200" dir="5400000" fadeDir="5400012" sy="-100000" algn="bl" rotWithShape="0"/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244" name="Google Shape;4244;p129"/>
              <p:cNvGrpSpPr/>
              <p:nvPr/>
            </p:nvGrpSpPr>
            <p:grpSpPr>
              <a:xfrm>
                <a:off x="6368925" y="2725275"/>
                <a:ext cx="1261265" cy="278125"/>
                <a:chOff x="3941675" y="3805000"/>
                <a:chExt cx="1261265" cy="278125"/>
              </a:xfrm>
            </p:grpSpPr>
            <p:grpSp>
              <p:nvGrpSpPr>
                <p:cNvPr id="4245" name="Google Shape;4245;p129"/>
                <p:cNvGrpSpPr/>
                <p:nvPr/>
              </p:nvGrpSpPr>
              <p:grpSpPr>
                <a:xfrm>
                  <a:off x="4603813" y="3813725"/>
                  <a:ext cx="599127" cy="260675"/>
                  <a:chOff x="3946650" y="3813725"/>
                  <a:chExt cx="572724" cy="260675"/>
                </a:xfrm>
              </p:grpSpPr>
              <p:sp>
                <p:nvSpPr>
                  <p:cNvPr id="4246" name="Google Shape;4246;p129"/>
                  <p:cNvSpPr/>
                  <p:nvPr/>
                </p:nvSpPr>
                <p:spPr>
                  <a:xfrm>
                    <a:off x="3946650" y="3813725"/>
                    <a:ext cx="270247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37" h="1217" extrusionOk="0">
                        <a:moveTo>
                          <a:pt x="12098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4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44"/>
                          <a:pt x="275" y="1"/>
                          <a:pt x="609" y="1"/>
                        </a:cubicBezTo>
                        <a:lnTo>
                          <a:pt x="12098" y="1"/>
                        </a:lnTo>
                        <a:cubicBezTo>
                          <a:pt x="12433" y="1"/>
                          <a:pt x="12706" y="244"/>
                          <a:pt x="12706" y="608"/>
                        </a:cubicBezTo>
                        <a:lnTo>
                          <a:pt x="12706" y="608"/>
                        </a:lnTo>
                        <a:cubicBezTo>
                          <a:pt x="12737" y="943"/>
                          <a:pt x="12433" y="1216"/>
                          <a:pt x="12098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7" name="Google Shape;4247;p129"/>
                  <p:cNvSpPr/>
                  <p:nvPr/>
                </p:nvSpPr>
                <p:spPr>
                  <a:xfrm>
                    <a:off x="3946650" y="3888200"/>
                    <a:ext cx="572724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93" h="1217" extrusionOk="0">
                        <a:moveTo>
                          <a:pt x="26384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7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74"/>
                          <a:pt x="275" y="0"/>
                          <a:pt x="609" y="0"/>
                        </a:cubicBezTo>
                        <a:lnTo>
                          <a:pt x="26384" y="0"/>
                        </a:lnTo>
                        <a:cubicBezTo>
                          <a:pt x="26719" y="0"/>
                          <a:pt x="26992" y="274"/>
                          <a:pt x="26992" y="608"/>
                        </a:cubicBezTo>
                        <a:lnTo>
                          <a:pt x="26992" y="608"/>
                        </a:lnTo>
                        <a:cubicBezTo>
                          <a:pt x="26992" y="973"/>
                          <a:pt x="26719" y="1216"/>
                          <a:pt x="26384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8" name="Google Shape;4248;p129"/>
                  <p:cNvSpPr/>
                  <p:nvPr/>
                </p:nvSpPr>
                <p:spPr>
                  <a:xfrm>
                    <a:off x="3946650" y="3967225"/>
                    <a:ext cx="572724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93" h="1217" extrusionOk="0">
                        <a:moveTo>
                          <a:pt x="26384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4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74"/>
                          <a:pt x="275" y="0"/>
                          <a:pt x="609" y="0"/>
                        </a:cubicBezTo>
                        <a:lnTo>
                          <a:pt x="26384" y="0"/>
                        </a:lnTo>
                        <a:cubicBezTo>
                          <a:pt x="26719" y="0"/>
                          <a:pt x="26992" y="274"/>
                          <a:pt x="26992" y="608"/>
                        </a:cubicBezTo>
                        <a:lnTo>
                          <a:pt x="26992" y="608"/>
                        </a:lnTo>
                        <a:cubicBezTo>
                          <a:pt x="26992" y="943"/>
                          <a:pt x="26719" y="1216"/>
                          <a:pt x="26384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49" name="Google Shape;4249;p129"/>
                  <p:cNvSpPr/>
                  <p:nvPr/>
                </p:nvSpPr>
                <p:spPr>
                  <a:xfrm>
                    <a:off x="3946650" y="4043975"/>
                    <a:ext cx="495323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45" h="1217" extrusionOk="0">
                        <a:moveTo>
                          <a:pt x="22676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7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74"/>
                          <a:pt x="275" y="0"/>
                          <a:pt x="609" y="0"/>
                        </a:cubicBezTo>
                        <a:lnTo>
                          <a:pt x="22676" y="0"/>
                        </a:lnTo>
                        <a:cubicBezTo>
                          <a:pt x="23011" y="0"/>
                          <a:pt x="23284" y="274"/>
                          <a:pt x="23284" y="608"/>
                        </a:cubicBezTo>
                        <a:lnTo>
                          <a:pt x="23284" y="608"/>
                        </a:lnTo>
                        <a:cubicBezTo>
                          <a:pt x="23345" y="943"/>
                          <a:pt x="23071" y="1216"/>
                          <a:pt x="22676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250" name="Google Shape;4250;p129"/>
                <p:cNvGrpSpPr/>
                <p:nvPr/>
              </p:nvGrpSpPr>
              <p:grpSpPr>
                <a:xfrm>
                  <a:off x="3941675" y="3805000"/>
                  <a:ext cx="599146" cy="278125"/>
                  <a:chOff x="4597860" y="3805000"/>
                  <a:chExt cx="599146" cy="278125"/>
                </a:xfrm>
              </p:grpSpPr>
              <p:sp>
                <p:nvSpPr>
                  <p:cNvPr id="4251" name="Google Shape;4251;p129"/>
                  <p:cNvSpPr/>
                  <p:nvPr/>
                </p:nvSpPr>
                <p:spPr>
                  <a:xfrm>
                    <a:off x="4597860" y="3805000"/>
                    <a:ext cx="258712" cy="278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25" h="11125" extrusionOk="0">
                        <a:moveTo>
                          <a:pt x="9301" y="11125"/>
                        </a:moveTo>
                        <a:lnTo>
                          <a:pt x="1824" y="11125"/>
                        </a:lnTo>
                        <a:cubicBezTo>
                          <a:pt x="821" y="11125"/>
                          <a:pt x="0" y="10335"/>
                          <a:pt x="0" y="9301"/>
                        </a:cubicBezTo>
                        <a:lnTo>
                          <a:pt x="0" y="1824"/>
                        </a:lnTo>
                        <a:cubicBezTo>
                          <a:pt x="0" y="821"/>
                          <a:pt x="790" y="0"/>
                          <a:pt x="1824" y="0"/>
                        </a:cubicBezTo>
                        <a:lnTo>
                          <a:pt x="9301" y="0"/>
                        </a:lnTo>
                        <a:cubicBezTo>
                          <a:pt x="10304" y="0"/>
                          <a:pt x="11125" y="790"/>
                          <a:pt x="11125" y="1824"/>
                        </a:cubicBezTo>
                        <a:lnTo>
                          <a:pt x="11125" y="9301"/>
                        </a:lnTo>
                        <a:cubicBezTo>
                          <a:pt x="11095" y="10335"/>
                          <a:pt x="10304" y="11125"/>
                          <a:pt x="9301" y="1112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2" name="Google Shape;4252;p129"/>
                  <p:cNvSpPr/>
                  <p:nvPr/>
                </p:nvSpPr>
                <p:spPr>
                  <a:xfrm>
                    <a:off x="4887389" y="3817900"/>
                    <a:ext cx="309617" cy="62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14" h="2494" extrusionOk="0">
                        <a:moveTo>
                          <a:pt x="12736" y="2493"/>
                        </a:moveTo>
                        <a:lnTo>
                          <a:pt x="547" y="2493"/>
                        </a:lnTo>
                        <a:cubicBezTo>
                          <a:pt x="243" y="2493"/>
                          <a:pt x="0" y="2250"/>
                          <a:pt x="0" y="1946"/>
                        </a:cubicBezTo>
                        <a:lnTo>
                          <a:pt x="0" y="548"/>
                        </a:lnTo>
                        <a:cubicBezTo>
                          <a:pt x="0" y="244"/>
                          <a:pt x="243" y="1"/>
                          <a:pt x="547" y="1"/>
                        </a:cubicBezTo>
                        <a:lnTo>
                          <a:pt x="12736" y="1"/>
                        </a:lnTo>
                        <a:cubicBezTo>
                          <a:pt x="13040" y="1"/>
                          <a:pt x="13253" y="244"/>
                          <a:pt x="13253" y="548"/>
                        </a:cubicBezTo>
                        <a:lnTo>
                          <a:pt x="13253" y="1946"/>
                        </a:lnTo>
                        <a:cubicBezTo>
                          <a:pt x="13313" y="2250"/>
                          <a:pt x="13040" y="2493"/>
                          <a:pt x="12736" y="2493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3" name="Google Shape;4253;p129"/>
                  <p:cNvSpPr/>
                  <p:nvPr/>
                </p:nvSpPr>
                <p:spPr>
                  <a:xfrm>
                    <a:off x="4887389" y="3933400"/>
                    <a:ext cx="309617" cy="26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14" h="1065" extrusionOk="0">
                        <a:moveTo>
                          <a:pt x="12736" y="1065"/>
                        </a:moveTo>
                        <a:lnTo>
                          <a:pt x="547" y="1065"/>
                        </a:lnTo>
                        <a:cubicBezTo>
                          <a:pt x="243" y="1065"/>
                          <a:pt x="0" y="822"/>
                          <a:pt x="0" y="518"/>
                        </a:cubicBezTo>
                        <a:lnTo>
                          <a:pt x="0" y="518"/>
                        </a:lnTo>
                        <a:cubicBezTo>
                          <a:pt x="0" y="214"/>
                          <a:pt x="243" y="1"/>
                          <a:pt x="547" y="1"/>
                        </a:cubicBezTo>
                        <a:lnTo>
                          <a:pt x="12736" y="1"/>
                        </a:lnTo>
                        <a:cubicBezTo>
                          <a:pt x="13040" y="1"/>
                          <a:pt x="13253" y="214"/>
                          <a:pt x="13253" y="518"/>
                        </a:cubicBezTo>
                        <a:lnTo>
                          <a:pt x="13253" y="518"/>
                        </a:lnTo>
                        <a:cubicBezTo>
                          <a:pt x="13313" y="822"/>
                          <a:pt x="13040" y="1065"/>
                          <a:pt x="12736" y="106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54" name="Google Shape;4254;p129"/>
                  <p:cNvSpPr/>
                  <p:nvPr/>
                </p:nvSpPr>
                <p:spPr>
                  <a:xfrm>
                    <a:off x="4888784" y="3990400"/>
                    <a:ext cx="252387" cy="26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53" h="1065" extrusionOk="0">
                        <a:moveTo>
                          <a:pt x="10335" y="1065"/>
                        </a:moveTo>
                        <a:lnTo>
                          <a:pt x="518" y="1065"/>
                        </a:lnTo>
                        <a:cubicBezTo>
                          <a:pt x="214" y="1065"/>
                          <a:pt x="1" y="821"/>
                          <a:pt x="1" y="517"/>
                        </a:cubicBezTo>
                        <a:lnTo>
                          <a:pt x="1" y="517"/>
                        </a:lnTo>
                        <a:cubicBezTo>
                          <a:pt x="1" y="213"/>
                          <a:pt x="214" y="1"/>
                          <a:pt x="518" y="1"/>
                        </a:cubicBezTo>
                        <a:lnTo>
                          <a:pt x="10335" y="1"/>
                        </a:lnTo>
                        <a:cubicBezTo>
                          <a:pt x="10639" y="1"/>
                          <a:pt x="10852" y="213"/>
                          <a:pt x="10852" y="517"/>
                        </a:cubicBezTo>
                        <a:lnTo>
                          <a:pt x="10852" y="517"/>
                        </a:lnTo>
                        <a:cubicBezTo>
                          <a:pt x="10852" y="791"/>
                          <a:pt x="10639" y="1065"/>
                          <a:pt x="10335" y="106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4255" name="Google Shape;4255;p129"/>
              <p:cNvGrpSpPr/>
              <p:nvPr/>
            </p:nvGrpSpPr>
            <p:grpSpPr>
              <a:xfrm>
                <a:off x="6637177" y="3958450"/>
                <a:ext cx="724950" cy="152000"/>
                <a:chOff x="4209938" y="4123775"/>
                <a:chExt cx="724950" cy="152000"/>
              </a:xfrm>
            </p:grpSpPr>
            <p:sp>
              <p:nvSpPr>
                <p:cNvPr id="4256" name="Google Shape;4256;p129"/>
                <p:cNvSpPr/>
                <p:nvPr/>
              </p:nvSpPr>
              <p:spPr>
                <a:xfrm>
                  <a:off x="4494138" y="4123775"/>
                  <a:ext cx="152750" cy="15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0" h="6080" extrusionOk="0">
                      <a:moveTo>
                        <a:pt x="4955" y="6079"/>
                      </a:moveTo>
                      <a:lnTo>
                        <a:pt x="1095" y="6079"/>
                      </a:lnTo>
                      <a:cubicBezTo>
                        <a:pt x="487" y="6079"/>
                        <a:pt x="0" y="5593"/>
                        <a:pt x="0" y="4985"/>
                      </a:cubicBezTo>
                      <a:lnTo>
                        <a:pt x="0" y="1094"/>
                      </a:lnTo>
                      <a:cubicBezTo>
                        <a:pt x="0" y="486"/>
                        <a:pt x="487" y="0"/>
                        <a:pt x="1095" y="0"/>
                      </a:cubicBezTo>
                      <a:lnTo>
                        <a:pt x="4955" y="0"/>
                      </a:lnTo>
                      <a:cubicBezTo>
                        <a:pt x="5563" y="0"/>
                        <a:pt x="6079" y="486"/>
                        <a:pt x="6079" y="1094"/>
                      </a:cubicBezTo>
                      <a:lnTo>
                        <a:pt x="6079" y="4985"/>
                      </a:lnTo>
                      <a:cubicBezTo>
                        <a:pt x="6110" y="5593"/>
                        <a:pt x="5563" y="6079"/>
                        <a:pt x="4955" y="607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129"/>
                <p:cNvSpPr/>
                <p:nvPr/>
              </p:nvSpPr>
              <p:spPr>
                <a:xfrm>
                  <a:off x="4886988" y="4164800"/>
                  <a:ext cx="47900" cy="7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6" h="3192" extrusionOk="0">
                      <a:moveTo>
                        <a:pt x="487" y="3192"/>
                      </a:moveTo>
                      <a:cubicBezTo>
                        <a:pt x="426" y="3192"/>
                        <a:pt x="396" y="3131"/>
                        <a:pt x="305" y="3101"/>
                      </a:cubicBezTo>
                      <a:cubicBezTo>
                        <a:pt x="183" y="3010"/>
                        <a:pt x="183" y="2858"/>
                        <a:pt x="274" y="2736"/>
                      </a:cubicBezTo>
                      <a:lnTo>
                        <a:pt x="1308" y="1551"/>
                      </a:lnTo>
                      <a:lnTo>
                        <a:pt x="1308" y="1520"/>
                      </a:lnTo>
                      <a:lnTo>
                        <a:pt x="122" y="487"/>
                      </a:lnTo>
                      <a:cubicBezTo>
                        <a:pt x="1" y="365"/>
                        <a:pt x="1" y="213"/>
                        <a:pt x="62" y="92"/>
                      </a:cubicBezTo>
                      <a:cubicBezTo>
                        <a:pt x="183" y="0"/>
                        <a:pt x="335" y="0"/>
                        <a:pt x="457" y="61"/>
                      </a:cubicBezTo>
                      <a:lnTo>
                        <a:pt x="1642" y="1095"/>
                      </a:lnTo>
                      <a:cubicBezTo>
                        <a:pt x="1855" y="1277"/>
                        <a:pt x="1916" y="1672"/>
                        <a:pt x="1673" y="1885"/>
                      </a:cubicBezTo>
                      <a:lnTo>
                        <a:pt x="639" y="3070"/>
                      </a:lnTo>
                      <a:cubicBezTo>
                        <a:pt x="639" y="3162"/>
                        <a:pt x="578" y="3192"/>
                        <a:pt x="487" y="319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129"/>
                <p:cNvSpPr/>
                <p:nvPr/>
              </p:nvSpPr>
              <p:spPr>
                <a:xfrm>
                  <a:off x="4209938" y="4164800"/>
                  <a:ext cx="47125" cy="7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5" h="3192" extrusionOk="0">
                      <a:moveTo>
                        <a:pt x="1399" y="0"/>
                      </a:moveTo>
                      <a:cubicBezTo>
                        <a:pt x="1490" y="0"/>
                        <a:pt x="1520" y="31"/>
                        <a:pt x="1581" y="61"/>
                      </a:cubicBezTo>
                      <a:cubicBezTo>
                        <a:pt x="1702" y="183"/>
                        <a:pt x="1702" y="335"/>
                        <a:pt x="1642" y="456"/>
                      </a:cubicBezTo>
                      <a:lnTo>
                        <a:pt x="608" y="1642"/>
                      </a:lnTo>
                      <a:lnTo>
                        <a:pt x="608" y="1672"/>
                      </a:lnTo>
                      <a:lnTo>
                        <a:pt x="1794" y="2706"/>
                      </a:lnTo>
                      <a:cubicBezTo>
                        <a:pt x="1885" y="2797"/>
                        <a:pt x="1885" y="2949"/>
                        <a:pt x="1824" y="3070"/>
                      </a:cubicBezTo>
                      <a:cubicBezTo>
                        <a:pt x="1702" y="3192"/>
                        <a:pt x="1550" y="3192"/>
                        <a:pt x="1429" y="3101"/>
                      </a:cubicBezTo>
                      <a:lnTo>
                        <a:pt x="274" y="2098"/>
                      </a:lnTo>
                      <a:cubicBezTo>
                        <a:pt x="31" y="1885"/>
                        <a:pt x="0" y="1520"/>
                        <a:pt x="213" y="1277"/>
                      </a:cubicBezTo>
                      <a:lnTo>
                        <a:pt x="1247" y="122"/>
                      </a:lnTo>
                      <a:cubicBezTo>
                        <a:pt x="1277" y="31"/>
                        <a:pt x="1338" y="0"/>
                        <a:pt x="13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259" name="Google Shape;4259;p129"/>
              <p:cNvSpPr/>
              <p:nvPr/>
            </p:nvSpPr>
            <p:spPr>
              <a:xfrm>
                <a:off x="6692737" y="3057895"/>
                <a:ext cx="295610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610" h="9942" extrusionOk="0">
                    <a:moveTo>
                      <a:pt x="0" y="1"/>
                    </a:moveTo>
                    <a:lnTo>
                      <a:pt x="0" y="9941"/>
                    </a:lnTo>
                    <a:lnTo>
                      <a:pt x="12609" y="9941"/>
                    </a:lnTo>
                    <a:lnTo>
                      <a:pt x="126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129"/>
              <p:cNvSpPr/>
              <p:nvPr/>
            </p:nvSpPr>
            <p:spPr>
              <a:xfrm>
                <a:off x="7011753" y="3057895"/>
                <a:ext cx="294836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9942" extrusionOk="0">
                    <a:moveTo>
                      <a:pt x="1" y="1"/>
                    </a:moveTo>
                    <a:lnTo>
                      <a:pt x="1" y="9941"/>
                    </a:lnTo>
                    <a:lnTo>
                      <a:pt x="12577" y="9941"/>
                    </a:lnTo>
                    <a:lnTo>
                      <a:pt x="1257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129"/>
              <p:cNvSpPr/>
              <p:nvPr/>
            </p:nvSpPr>
            <p:spPr>
              <a:xfrm>
                <a:off x="7330019" y="3057895"/>
                <a:ext cx="294813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576" h="9942" extrusionOk="0">
                    <a:moveTo>
                      <a:pt x="0" y="1"/>
                    </a:moveTo>
                    <a:lnTo>
                      <a:pt x="0" y="9941"/>
                    </a:lnTo>
                    <a:lnTo>
                      <a:pt x="12576" y="9941"/>
                    </a:lnTo>
                    <a:lnTo>
                      <a:pt x="1257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129"/>
              <p:cNvSpPr/>
              <p:nvPr/>
            </p:nvSpPr>
            <p:spPr>
              <a:xfrm>
                <a:off x="6374471" y="3057895"/>
                <a:ext cx="294836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9942" extrusionOk="0">
                    <a:moveTo>
                      <a:pt x="1" y="1"/>
                    </a:moveTo>
                    <a:lnTo>
                      <a:pt x="1" y="9941"/>
                    </a:lnTo>
                    <a:lnTo>
                      <a:pt x="12576" y="9941"/>
                    </a:lnTo>
                    <a:lnTo>
                      <a:pt x="125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63" name="Google Shape;4263;p129"/>
            <p:cNvGrpSpPr/>
            <p:nvPr/>
          </p:nvGrpSpPr>
          <p:grpSpPr>
            <a:xfrm>
              <a:off x="1507144" y="2138180"/>
              <a:ext cx="272724" cy="333371"/>
              <a:chOff x="1583800" y="3574675"/>
              <a:chExt cx="438675" cy="536225"/>
            </a:xfrm>
          </p:grpSpPr>
          <p:sp>
            <p:nvSpPr>
              <p:cNvPr id="4264" name="Google Shape;4264;p129"/>
              <p:cNvSpPr/>
              <p:nvPr/>
            </p:nvSpPr>
            <p:spPr>
              <a:xfrm>
                <a:off x="1657200" y="3648050"/>
                <a:ext cx="291900" cy="194325"/>
              </a:xfrm>
              <a:custGeom>
                <a:avLst/>
                <a:gdLst/>
                <a:ahLst/>
                <a:cxnLst/>
                <a:rect l="l" t="t" r="r" b="b"/>
                <a:pathLst>
                  <a:path w="11676" h="7773" fill="none" extrusionOk="0">
                    <a:moveTo>
                      <a:pt x="0" y="7773"/>
                    </a:moveTo>
                    <a:lnTo>
                      <a:pt x="11675" y="1"/>
                    </a:lnTo>
                  </a:path>
                </a:pathLst>
              </a:custGeom>
              <a:noFill/>
              <a:ln w="48375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5" name="Google Shape;4265;p129"/>
              <p:cNvSpPr/>
              <p:nvPr/>
            </p:nvSpPr>
            <p:spPr>
              <a:xfrm>
                <a:off x="1657200" y="3842350"/>
                <a:ext cx="291900" cy="195175"/>
              </a:xfrm>
              <a:custGeom>
                <a:avLst/>
                <a:gdLst/>
                <a:ahLst/>
                <a:cxnLst/>
                <a:rect l="l" t="t" r="r" b="b"/>
                <a:pathLst>
                  <a:path w="11676" h="7807" fill="none" extrusionOk="0">
                    <a:moveTo>
                      <a:pt x="0" y="1"/>
                    </a:moveTo>
                    <a:lnTo>
                      <a:pt x="11675" y="7806"/>
                    </a:lnTo>
                  </a:path>
                </a:pathLst>
              </a:custGeom>
              <a:noFill/>
              <a:ln w="48375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6" name="Google Shape;4266;p129"/>
              <p:cNvSpPr/>
              <p:nvPr/>
            </p:nvSpPr>
            <p:spPr>
              <a:xfrm>
                <a:off x="1876500" y="3574675"/>
                <a:ext cx="145975" cy="145950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5838" extrusionOk="0">
                    <a:moveTo>
                      <a:pt x="2903" y="0"/>
                    </a:moveTo>
                    <a:cubicBezTo>
                      <a:pt x="1269" y="0"/>
                      <a:pt x="1" y="1301"/>
                      <a:pt x="1" y="2936"/>
                    </a:cubicBezTo>
                    <a:cubicBezTo>
                      <a:pt x="1" y="4570"/>
                      <a:pt x="1269" y="5838"/>
                      <a:pt x="2903" y="5838"/>
                    </a:cubicBezTo>
                    <a:cubicBezTo>
                      <a:pt x="4538" y="5838"/>
                      <a:pt x="5838" y="4570"/>
                      <a:pt x="5838" y="2936"/>
                    </a:cubicBezTo>
                    <a:cubicBezTo>
                      <a:pt x="5838" y="1334"/>
                      <a:pt x="4538" y="0"/>
                      <a:pt x="29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200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7" name="Google Shape;4267;p129"/>
              <p:cNvSpPr/>
              <p:nvPr/>
            </p:nvSpPr>
            <p:spPr>
              <a:xfrm>
                <a:off x="1876500" y="3964950"/>
                <a:ext cx="145975" cy="145950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5838" extrusionOk="0">
                    <a:moveTo>
                      <a:pt x="2903" y="0"/>
                    </a:moveTo>
                    <a:cubicBezTo>
                      <a:pt x="1269" y="0"/>
                      <a:pt x="1" y="1301"/>
                      <a:pt x="1" y="2902"/>
                    </a:cubicBezTo>
                    <a:cubicBezTo>
                      <a:pt x="1" y="4537"/>
                      <a:pt x="1269" y="5838"/>
                      <a:pt x="2903" y="5838"/>
                    </a:cubicBezTo>
                    <a:cubicBezTo>
                      <a:pt x="4538" y="5838"/>
                      <a:pt x="5838" y="4537"/>
                      <a:pt x="5838" y="2902"/>
                    </a:cubicBezTo>
                    <a:cubicBezTo>
                      <a:pt x="5838" y="1301"/>
                      <a:pt x="4538" y="0"/>
                      <a:pt x="29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200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8" name="Google Shape;4268;p129"/>
              <p:cNvSpPr/>
              <p:nvPr/>
            </p:nvSpPr>
            <p:spPr>
              <a:xfrm>
                <a:off x="1583800" y="3769800"/>
                <a:ext cx="14680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5872" h="5839" extrusionOk="0">
                    <a:moveTo>
                      <a:pt x="2936" y="1"/>
                    </a:moveTo>
                    <a:cubicBezTo>
                      <a:pt x="1302" y="1"/>
                      <a:pt x="1" y="1302"/>
                      <a:pt x="1" y="2936"/>
                    </a:cubicBezTo>
                    <a:cubicBezTo>
                      <a:pt x="1" y="4537"/>
                      <a:pt x="1302" y="5838"/>
                      <a:pt x="2936" y="5838"/>
                    </a:cubicBezTo>
                    <a:cubicBezTo>
                      <a:pt x="4571" y="5838"/>
                      <a:pt x="5871" y="4537"/>
                      <a:pt x="5871" y="2936"/>
                    </a:cubicBezTo>
                    <a:cubicBezTo>
                      <a:pt x="5871" y="1335"/>
                      <a:pt x="4571" y="1"/>
                      <a:pt x="29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200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69" name="Google Shape;4269;p129"/>
            <p:cNvGrpSpPr/>
            <p:nvPr/>
          </p:nvGrpSpPr>
          <p:grpSpPr>
            <a:xfrm>
              <a:off x="1350086" y="2578892"/>
              <a:ext cx="518980" cy="513804"/>
              <a:chOff x="1529600" y="2601475"/>
              <a:chExt cx="834775" cy="826450"/>
            </a:xfrm>
          </p:grpSpPr>
          <p:sp>
            <p:nvSpPr>
              <p:cNvPr id="4270" name="Google Shape;4270;p129"/>
              <p:cNvSpPr/>
              <p:nvPr/>
            </p:nvSpPr>
            <p:spPr>
              <a:xfrm>
                <a:off x="1529600" y="2601475"/>
                <a:ext cx="834775" cy="643825"/>
              </a:xfrm>
              <a:custGeom>
                <a:avLst/>
                <a:gdLst/>
                <a:ahLst/>
                <a:cxnLst/>
                <a:rect l="l" t="t" r="r" b="b"/>
                <a:pathLst>
                  <a:path w="33391" h="25753" extrusionOk="0">
                    <a:moveTo>
                      <a:pt x="3770" y="0"/>
                    </a:moveTo>
                    <a:cubicBezTo>
                      <a:pt x="1668" y="0"/>
                      <a:pt x="0" y="1668"/>
                      <a:pt x="0" y="3736"/>
                    </a:cubicBezTo>
                    <a:lnTo>
                      <a:pt x="0" y="22016"/>
                    </a:lnTo>
                    <a:cubicBezTo>
                      <a:pt x="0" y="24084"/>
                      <a:pt x="1668" y="25752"/>
                      <a:pt x="3770" y="25752"/>
                    </a:cubicBezTo>
                    <a:lnTo>
                      <a:pt x="29622" y="25752"/>
                    </a:lnTo>
                    <a:cubicBezTo>
                      <a:pt x="31723" y="25752"/>
                      <a:pt x="33391" y="24084"/>
                      <a:pt x="33391" y="22016"/>
                    </a:cubicBezTo>
                    <a:lnTo>
                      <a:pt x="33391" y="3736"/>
                    </a:lnTo>
                    <a:cubicBezTo>
                      <a:pt x="33391" y="1668"/>
                      <a:pt x="31723" y="0"/>
                      <a:pt x="29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1" name="Google Shape;4271;p129"/>
              <p:cNvSpPr/>
              <p:nvPr/>
            </p:nvSpPr>
            <p:spPr>
              <a:xfrm>
                <a:off x="2036625" y="3193550"/>
                <a:ext cx="225175" cy="234375"/>
              </a:xfrm>
              <a:custGeom>
                <a:avLst/>
                <a:gdLst/>
                <a:ahLst/>
                <a:cxnLst/>
                <a:rect l="l" t="t" r="r" b="b"/>
                <a:pathLst>
                  <a:path w="9007" h="9375" extrusionOk="0">
                    <a:moveTo>
                      <a:pt x="9007" y="1"/>
                    </a:moveTo>
                    <a:lnTo>
                      <a:pt x="1" y="335"/>
                    </a:lnTo>
                    <a:lnTo>
                      <a:pt x="9007" y="9374"/>
                    </a:lnTo>
                    <a:lnTo>
                      <a:pt x="90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2" name="Google Shape;4272;p129"/>
              <p:cNvSpPr/>
              <p:nvPr/>
            </p:nvSpPr>
            <p:spPr>
              <a:xfrm>
                <a:off x="1718075" y="2764925"/>
                <a:ext cx="458675" cy="316925"/>
              </a:xfrm>
              <a:custGeom>
                <a:avLst/>
                <a:gdLst/>
                <a:ahLst/>
                <a:cxnLst/>
                <a:rect l="l" t="t" r="r" b="b"/>
                <a:pathLst>
                  <a:path w="18347" h="12677" extrusionOk="0">
                    <a:moveTo>
                      <a:pt x="17012" y="1335"/>
                    </a:moveTo>
                    <a:lnTo>
                      <a:pt x="17012" y="11342"/>
                    </a:lnTo>
                    <a:lnTo>
                      <a:pt x="1334" y="11342"/>
                    </a:lnTo>
                    <a:lnTo>
                      <a:pt x="1334" y="1335"/>
                    </a:lnTo>
                    <a:close/>
                    <a:moveTo>
                      <a:pt x="667" y="0"/>
                    </a:moveTo>
                    <a:cubicBezTo>
                      <a:pt x="267" y="0"/>
                      <a:pt x="0" y="301"/>
                      <a:pt x="0" y="667"/>
                    </a:cubicBezTo>
                    <a:lnTo>
                      <a:pt x="0" y="12009"/>
                    </a:lnTo>
                    <a:cubicBezTo>
                      <a:pt x="0" y="12376"/>
                      <a:pt x="267" y="12676"/>
                      <a:pt x="667" y="12676"/>
                    </a:cubicBezTo>
                    <a:lnTo>
                      <a:pt x="17679" y="12676"/>
                    </a:lnTo>
                    <a:cubicBezTo>
                      <a:pt x="18013" y="12676"/>
                      <a:pt x="18347" y="12376"/>
                      <a:pt x="18347" y="12009"/>
                    </a:cubicBezTo>
                    <a:lnTo>
                      <a:pt x="18347" y="667"/>
                    </a:lnTo>
                    <a:cubicBezTo>
                      <a:pt x="18347" y="301"/>
                      <a:pt x="18046" y="0"/>
                      <a:pt x="1767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3" name="Google Shape;4273;p129"/>
              <p:cNvSpPr/>
              <p:nvPr/>
            </p:nvSpPr>
            <p:spPr>
              <a:xfrm>
                <a:off x="1715575" y="2764800"/>
                <a:ext cx="251025" cy="224475"/>
              </a:xfrm>
              <a:custGeom>
                <a:avLst/>
                <a:gdLst/>
                <a:ahLst/>
                <a:cxnLst/>
                <a:rect l="l" t="t" r="r" b="b"/>
                <a:pathLst>
                  <a:path w="10041" h="8979" extrusionOk="0">
                    <a:moveTo>
                      <a:pt x="738" y="1"/>
                    </a:moveTo>
                    <a:cubicBezTo>
                      <a:pt x="562" y="1"/>
                      <a:pt x="388" y="68"/>
                      <a:pt x="267" y="205"/>
                    </a:cubicBezTo>
                    <a:cubicBezTo>
                      <a:pt x="0" y="506"/>
                      <a:pt x="0" y="939"/>
                      <a:pt x="300" y="1173"/>
                    </a:cubicBezTo>
                    <a:lnTo>
                      <a:pt x="8840" y="8812"/>
                    </a:lnTo>
                    <a:cubicBezTo>
                      <a:pt x="8973" y="8912"/>
                      <a:pt x="9140" y="8978"/>
                      <a:pt x="9307" y="8978"/>
                    </a:cubicBezTo>
                    <a:cubicBezTo>
                      <a:pt x="9473" y="8978"/>
                      <a:pt x="9674" y="8878"/>
                      <a:pt x="9807" y="8712"/>
                    </a:cubicBezTo>
                    <a:cubicBezTo>
                      <a:pt x="10041" y="8445"/>
                      <a:pt x="10041" y="8011"/>
                      <a:pt x="9774" y="7778"/>
                    </a:cubicBezTo>
                    <a:lnTo>
                      <a:pt x="1201" y="172"/>
                    </a:lnTo>
                    <a:cubicBezTo>
                      <a:pt x="1072" y="59"/>
                      <a:pt x="904" y="1"/>
                      <a:pt x="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4" name="Google Shape;4274;p129"/>
              <p:cNvSpPr/>
              <p:nvPr/>
            </p:nvSpPr>
            <p:spPr>
              <a:xfrm>
                <a:off x="1929050" y="2764775"/>
                <a:ext cx="249375" cy="224500"/>
              </a:xfrm>
              <a:custGeom>
                <a:avLst/>
                <a:gdLst/>
                <a:ahLst/>
                <a:cxnLst/>
                <a:rect l="l" t="t" r="r" b="b"/>
                <a:pathLst>
                  <a:path w="9975" h="8980" extrusionOk="0">
                    <a:moveTo>
                      <a:pt x="9216" y="0"/>
                    </a:moveTo>
                    <a:cubicBezTo>
                      <a:pt x="9064" y="0"/>
                      <a:pt x="8909" y="53"/>
                      <a:pt x="8773" y="173"/>
                    </a:cubicBezTo>
                    <a:lnTo>
                      <a:pt x="301" y="7812"/>
                    </a:lnTo>
                    <a:cubicBezTo>
                      <a:pt x="67" y="8045"/>
                      <a:pt x="0" y="8479"/>
                      <a:pt x="267" y="8746"/>
                    </a:cubicBezTo>
                    <a:cubicBezTo>
                      <a:pt x="401" y="8879"/>
                      <a:pt x="601" y="8979"/>
                      <a:pt x="768" y="8979"/>
                    </a:cubicBezTo>
                    <a:cubicBezTo>
                      <a:pt x="934" y="8979"/>
                      <a:pt x="1101" y="8879"/>
                      <a:pt x="1235" y="8813"/>
                    </a:cubicBezTo>
                    <a:lnTo>
                      <a:pt x="9674" y="1174"/>
                    </a:lnTo>
                    <a:cubicBezTo>
                      <a:pt x="9941" y="907"/>
                      <a:pt x="9974" y="507"/>
                      <a:pt x="9707" y="206"/>
                    </a:cubicBezTo>
                    <a:cubicBezTo>
                      <a:pt x="9579" y="78"/>
                      <a:pt x="9401" y="0"/>
                      <a:pt x="9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5" name="Google Shape;4275;p129"/>
              <p:cNvSpPr/>
              <p:nvPr/>
            </p:nvSpPr>
            <p:spPr>
              <a:xfrm>
                <a:off x="1715575" y="2902400"/>
                <a:ext cx="191825" cy="179450"/>
              </a:xfrm>
              <a:custGeom>
                <a:avLst/>
                <a:gdLst/>
                <a:ahLst/>
                <a:cxnLst/>
                <a:rect l="l" t="t" r="r" b="b"/>
                <a:pathLst>
                  <a:path w="7673" h="7178" extrusionOk="0">
                    <a:moveTo>
                      <a:pt x="6925" y="1"/>
                    </a:moveTo>
                    <a:cubicBezTo>
                      <a:pt x="6752" y="1"/>
                      <a:pt x="6584" y="59"/>
                      <a:pt x="6471" y="172"/>
                    </a:cubicBezTo>
                    <a:lnTo>
                      <a:pt x="300" y="6010"/>
                    </a:lnTo>
                    <a:cubicBezTo>
                      <a:pt x="0" y="6276"/>
                      <a:pt x="0" y="6710"/>
                      <a:pt x="267" y="6977"/>
                    </a:cubicBezTo>
                    <a:cubicBezTo>
                      <a:pt x="367" y="7110"/>
                      <a:pt x="600" y="7177"/>
                      <a:pt x="767" y="7177"/>
                    </a:cubicBezTo>
                    <a:cubicBezTo>
                      <a:pt x="934" y="7177"/>
                      <a:pt x="1101" y="7110"/>
                      <a:pt x="1201" y="7010"/>
                    </a:cubicBezTo>
                    <a:lnTo>
                      <a:pt x="7372" y="1173"/>
                    </a:lnTo>
                    <a:cubicBezTo>
                      <a:pt x="7672" y="939"/>
                      <a:pt x="7672" y="472"/>
                      <a:pt x="7439" y="205"/>
                    </a:cubicBezTo>
                    <a:cubicBezTo>
                      <a:pt x="7301" y="68"/>
                      <a:pt x="7109" y="1"/>
                      <a:pt x="69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6" name="Google Shape;4276;p129"/>
              <p:cNvSpPr/>
              <p:nvPr/>
            </p:nvSpPr>
            <p:spPr>
              <a:xfrm>
                <a:off x="1991600" y="2900025"/>
                <a:ext cx="185975" cy="181825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7273" extrusionOk="0">
                    <a:moveTo>
                      <a:pt x="726" y="0"/>
                    </a:moveTo>
                    <a:cubicBezTo>
                      <a:pt x="551" y="0"/>
                      <a:pt x="384" y="67"/>
                      <a:pt x="267" y="200"/>
                    </a:cubicBezTo>
                    <a:cubicBezTo>
                      <a:pt x="0" y="467"/>
                      <a:pt x="0" y="901"/>
                      <a:pt x="267" y="1134"/>
                    </a:cubicBezTo>
                    <a:lnTo>
                      <a:pt x="6271" y="7072"/>
                    </a:lnTo>
                    <a:cubicBezTo>
                      <a:pt x="6405" y="7205"/>
                      <a:pt x="6572" y="7272"/>
                      <a:pt x="6738" y="7272"/>
                    </a:cubicBezTo>
                    <a:cubicBezTo>
                      <a:pt x="6905" y="7272"/>
                      <a:pt x="7072" y="7205"/>
                      <a:pt x="7172" y="7072"/>
                    </a:cubicBezTo>
                    <a:cubicBezTo>
                      <a:pt x="7439" y="6772"/>
                      <a:pt x="7439" y="6371"/>
                      <a:pt x="7172" y="6105"/>
                    </a:cubicBezTo>
                    <a:lnTo>
                      <a:pt x="1234" y="200"/>
                    </a:lnTo>
                    <a:cubicBezTo>
                      <a:pt x="1084" y="67"/>
                      <a:pt x="901" y="0"/>
                      <a:pt x="7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77" name="Google Shape;4277;p129"/>
            <p:cNvGrpSpPr/>
            <p:nvPr/>
          </p:nvGrpSpPr>
          <p:grpSpPr>
            <a:xfrm>
              <a:off x="3752861" y="2617837"/>
              <a:ext cx="466632" cy="466632"/>
              <a:chOff x="5227225" y="2298750"/>
              <a:chExt cx="750575" cy="750575"/>
            </a:xfrm>
          </p:grpSpPr>
          <p:sp>
            <p:nvSpPr>
              <p:cNvPr id="4278" name="Google Shape;4278;p129"/>
              <p:cNvSpPr/>
              <p:nvPr/>
            </p:nvSpPr>
            <p:spPr>
              <a:xfrm>
                <a:off x="5227225" y="2298750"/>
                <a:ext cx="750575" cy="750575"/>
              </a:xfrm>
              <a:custGeom>
                <a:avLst/>
                <a:gdLst/>
                <a:ahLst/>
                <a:cxnLst/>
                <a:rect l="l" t="t" r="r" b="b"/>
                <a:pathLst>
                  <a:path w="30023" h="30023" extrusionOk="0">
                    <a:moveTo>
                      <a:pt x="15012" y="1"/>
                    </a:moveTo>
                    <a:cubicBezTo>
                      <a:pt x="6739" y="1"/>
                      <a:pt x="1" y="6739"/>
                      <a:pt x="1" y="15011"/>
                    </a:cubicBezTo>
                    <a:cubicBezTo>
                      <a:pt x="1" y="23317"/>
                      <a:pt x="6739" y="30022"/>
                      <a:pt x="15012" y="30022"/>
                    </a:cubicBezTo>
                    <a:cubicBezTo>
                      <a:pt x="23318" y="30022"/>
                      <a:pt x="30022" y="23317"/>
                      <a:pt x="30022" y="15011"/>
                    </a:cubicBezTo>
                    <a:cubicBezTo>
                      <a:pt x="30022" y="6739"/>
                      <a:pt x="23318" y="1"/>
                      <a:pt x="150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9" name="Google Shape;4279;p129"/>
              <p:cNvSpPr/>
              <p:nvPr/>
            </p:nvSpPr>
            <p:spPr>
              <a:xfrm>
                <a:off x="5350650" y="2500575"/>
                <a:ext cx="475375" cy="446175"/>
              </a:xfrm>
              <a:custGeom>
                <a:avLst/>
                <a:gdLst/>
                <a:ahLst/>
                <a:cxnLst/>
                <a:rect l="l" t="t" r="r" b="b"/>
                <a:pathLst>
                  <a:path w="19015" h="17847" fill="none" extrusionOk="0">
                    <a:moveTo>
                      <a:pt x="1" y="5070"/>
                    </a:moveTo>
                    <a:cubicBezTo>
                      <a:pt x="6339" y="3369"/>
                      <a:pt x="12677" y="1701"/>
                      <a:pt x="19014" y="0"/>
                    </a:cubicBezTo>
                    <a:cubicBezTo>
                      <a:pt x="16246" y="5938"/>
                      <a:pt x="13477" y="11875"/>
                      <a:pt x="10708" y="17846"/>
                    </a:cubicBezTo>
                    <a:lnTo>
                      <a:pt x="8474" y="8873"/>
                    </a:lnTo>
                    <a:close/>
                  </a:path>
                </a:pathLst>
              </a:custGeom>
              <a:noFill/>
              <a:ln w="31700" cap="flat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0" name="Google Shape;4280;p129"/>
              <p:cNvSpPr/>
              <p:nvPr/>
            </p:nvSpPr>
            <p:spPr>
              <a:xfrm>
                <a:off x="5561650" y="2500575"/>
                <a:ext cx="264375" cy="220175"/>
              </a:xfrm>
              <a:custGeom>
                <a:avLst/>
                <a:gdLst/>
                <a:ahLst/>
                <a:cxnLst/>
                <a:rect l="l" t="t" r="r" b="b"/>
                <a:pathLst>
                  <a:path w="10575" h="8807" fill="none" extrusionOk="0">
                    <a:moveTo>
                      <a:pt x="10574" y="0"/>
                    </a:moveTo>
                    <a:lnTo>
                      <a:pt x="0" y="8806"/>
                    </a:lnTo>
                  </a:path>
                </a:pathLst>
              </a:custGeom>
              <a:noFill/>
              <a:ln w="31700" cap="flat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81" name="Google Shape;4281;p129"/>
            <p:cNvGrpSpPr/>
            <p:nvPr/>
          </p:nvGrpSpPr>
          <p:grpSpPr>
            <a:xfrm>
              <a:off x="1642735" y="3398003"/>
              <a:ext cx="544392" cy="544392"/>
              <a:chOff x="1773950" y="1460650"/>
              <a:chExt cx="875650" cy="875650"/>
            </a:xfrm>
          </p:grpSpPr>
          <p:sp>
            <p:nvSpPr>
              <p:cNvPr id="4282" name="Google Shape;4282;p129"/>
              <p:cNvSpPr/>
              <p:nvPr/>
            </p:nvSpPr>
            <p:spPr>
              <a:xfrm>
                <a:off x="1773950" y="1460650"/>
                <a:ext cx="875650" cy="875650"/>
              </a:xfrm>
              <a:custGeom>
                <a:avLst/>
                <a:gdLst/>
                <a:ahLst/>
                <a:cxnLst/>
                <a:rect l="l" t="t" r="r" b="b"/>
                <a:pathLst>
                  <a:path w="35026" h="35026" extrusionOk="0">
                    <a:moveTo>
                      <a:pt x="17513" y="1"/>
                    </a:moveTo>
                    <a:cubicBezTo>
                      <a:pt x="7839" y="1"/>
                      <a:pt x="0" y="7840"/>
                      <a:pt x="0" y="17513"/>
                    </a:cubicBezTo>
                    <a:cubicBezTo>
                      <a:pt x="0" y="27187"/>
                      <a:pt x="7839" y="35026"/>
                      <a:pt x="17513" y="35026"/>
                    </a:cubicBezTo>
                    <a:cubicBezTo>
                      <a:pt x="27186" y="35026"/>
                      <a:pt x="35025" y="27187"/>
                      <a:pt x="35025" y="17513"/>
                    </a:cubicBezTo>
                    <a:cubicBezTo>
                      <a:pt x="35025" y="7840"/>
                      <a:pt x="27186" y="1"/>
                      <a:pt x="175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3" name="Google Shape;4283;p129"/>
              <p:cNvSpPr/>
              <p:nvPr/>
            </p:nvSpPr>
            <p:spPr>
              <a:xfrm>
                <a:off x="2140875" y="1993525"/>
                <a:ext cx="141775" cy="129300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172" extrusionOk="0">
                    <a:moveTo>
                      <a:pt x="2836" y="1"/>
                    </a:moveTo>
                    <a:cubicBezTo>
                      <a:pt x="1268" y="1"/>
                      <a:pt x="0" y="1168"/>
                      <a:pt x="0" y="2603"/>
                    </a:cubicBezTo>
                    <a:cubicBezTo>
                      <a:pt x="0" y="4004"/>
                      <a:pt x="1301" y="5171"/>
                      <a:pt x="2836" y="5171"/>
                    </a:cubicBezTo>
                    <a:cubicBezTo>
                      <a:pt x="4437" y="5171"/>
                      <a:pt x="5671" y="4004"/>
                      <a:pt x="5671" y="2603"/>
                    </a:cubicBezTo>
                    <a:cubicBezTo>
                      <a:pt x="5671" y="1168"/>
                      <a:pt x="4370" y="1"/>
                      <a:pt x="28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4" name="Google Shape;4284;p129"/>
              <p:cNvSpPr/>
              <p:nvPr/>
            </p:nvSpPr>
            <p:spPr>
              <a:xfrm>
                <a:off x="2069975" y="1877025"/>
                <a:ext cx="282725" cy="98200"/>
              </a:xfrm>
              <a:custGeom>
                <a:avLst/>
                <a:gdLst/>
                <a:ahLst/>
                <a:cxnLst/>
                <a:rect l="l" t="t" r="r" b="b"/>
                <a:pathLst>
                  <a:path w="11309" h="3928" extrusionOk="0">
                    <a:moveTo>
                      <a:pt x="5776" y="1"/>
                    </a:moveTo>
                    <a:cubicBezTo>
                      <a:pt x="3571" y="1"/>
                      <a:pt x="1669" y="893"/>
                      <a:pt x="668" y="1659"/>
                    </a:cubicBezTo>
                    <a:cubicBezTo>
                      <a:pt x="134" y="2092"/>
                      <a:pt x="1" y="2860"/>
                      <a:pt x="434" y="3427"/>
                    </a:cubicBezTo>
                    <a:cubicBezTo>
                      <a:pt x="672" y="3743"/>
                      <a:pt x="1050" y="3919"/>
                      <a:pt x="1430" y="3919"/>
                    </a:cubicBezTo>
                    <a:cubicBezTo>
                      <a:pt x="1691" y="3919"/>
                      <a:pt x="1952" y="3837"/>
                      <a:pt x="2169" y="3660"/>
                    </a:cubicBezTo>
                    <a:cubicBezTo>
                      <a:pt x="2191" y="3638"/>
                      <a:pt x="3745" y="2511"/>
                      <a:pt x="5803" y="2511"/>
                    </a:cubicBezTo>
                    <a:cubicBezTo>
                      <a:pt x="6842" y="2511"/>
                      <a:pt x="8010" y="2798"/>
                      <a:pt x="9174" y="3660"/>
                    </a:cubicBezTo>
                    <a:cubicBezTo>
                      <a:pt x="9441" y="3827"/>
                      <a:pt x="9674" y="3927"/>
                      <a:pt x="9941" y="3927"/>
                    </a:cubicBezTo>
                    <a:cubicBezTo>
                      <a:pt x="10308" y="3927"/>
                      <a:pt x="10675" y="3760"/>
                      <a:pt x="10875" y="3427"/>
                    </a:cubicBezTo>
                    <a:cubicBezTo>
                      <a:pt x="11309" y="2826"/>
                      <a:pt x="11175" y="2092"/>
                      <a:pt x="10642" y="1659"/>
                    </a:cubicBezTo>
                    <a:cubicBezTo>
                      <a:pt x="9008" y="437"/>
                      <a:pt x="7318" y="1"/>
                      <a:pt x="57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5" name="Google Shape;4285;p129"/>
              <p:cNvSpPr/>
              <p:nvPr/>
            </p:nvSpPr>
            <p:spPr>
              <a:xfrm>
                <a:off x="2003275" y="1777550"/>
                <a:ext cx="414475" cy="118450"/>
              </a:xfrm>
              <a:custGeom>
                <a:avLst/>
                <a:gdLst/>
                <a:ahLst/>
                <a:cxnLst/>
                <a:rect l="l" t="t" r="r" b="b"/>
                <a:pathLst>
                  <a:path w="16579" h="4738" extrusionOk="0">
                    <a:moveTo>
                      <a:pt x="8611" y="0"/>
                    </a:moveTo>
                    <a:cubicBezTo>
                      <a:pt x="4126" y="0"/>
                      <a:pt x="734" y="2447"/>
                      <a:pt x="667" y="2469"/>
                    </a:cubicBezTo>
                    <a:cubicBezTo>
                      <a:pt x="134" y="2836"/>
                      <a:pt x="0" y="3636"/>
                      <a:pt x="434" y="4170"/>
                    </a:cubicBezTo>
                    <a:cubicBezTo>
                      <a:pt x="655" y="4533"/>
                      <a:pt x="1035" y="4725"/>
                      <a:pt x="1419" y="4725"/>
                    </a:cubicBezTo>
                    <a:cubicBezTo>
                      <a:pt x="1670" y="4725"/>
                      <a:pt x="1924" y="4642"/>
                      <a:pt x="2135" y="4470"/>
                    </a:cubicBezTo>
                    <a:cubicBezTo>
                      <a:pt x="2289" y="4360"/>
                      <a:pt x="4989" y="2446"/>
                      <a:pt x="8544" y="2446"/>
                    </a:cubicBezTo>
                    <a:cubicBezTo>
                      <a:pt x="10373" y="2446"/>
                      <a:pt x="12427" y="2952"/>
                      <a:pt x="14477" y="4470"/>
                    </a:cubicBezTo>
                    <a:cubicBezTo>
                      <a:pt x="14711" y="4637"/>
                      <a:pt x="14978" y="4737"/>
                      <a:pt x="15211" y="4737"/>
                    </a:cubicBezTo>
                    <a:cubicBezTo>
                      <a:pt x="15611" y="4737"/>
                      <a:pt x="15978" y="4504"/>
                      <a:pt x="16178" y="4170"/>
                    </a:cubicBezTo>
                    <a:cubicBezTo>
                      <a:pt x="16579" y="3636"/>
                      <a:pt x="16479" y="2902"/>
                      <a:pt x="15912" y="2469"/>
                    </a:cubicBezTo>
                    <a:cubicBezTo>
                      <a:pt x="13391" y="618"/>
                      <a:pt x="10863" y="0"/>
                      <a:pt x="86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6" name="Google Shape;4286;p129"/>
              <p:cNvSpPr/>
              <p:nvPr/>
            </p:nvSpPr>
            <p:spPr>
              <a:xfrm>
                <a:off x="1939050" y="1674600"/>
                <a:ext cx="545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5775" extrusionOk="0">
                    <a:moveTo>
                      <a:pt x="11314" y="1"/>
                    </a:moveTo>
                    <a:cubicBezTo>
                      <a:pt x="5257" y="1"/>
                      <a:pt x="668" y="3485"/>
                      <a:pt x="601" y="3551"/>
                    </a:cubicBezTo>
                    <a:cubicBezTo>
                      <a:pt x="67" y="3952"/>
                      <a:pt x="1" y="4752"/>
                      <a:pt x="401" y="5286"/>
                    </a:cubicBezTo>
                    <a:cubicBezTo>
                      <a:pt x="652" y="5614"/>
                      <a:pt x="1013" y="5774"/>
                      <a:pt x="1384" y="5774"/>
                    </a:cubicBezTo>
                    <a:cubicBezTo>
                      <a:pt x="1654" y="5774"/>
                      <a:pt x="1930" y="5688"/>
                      <a:pt x="2169" y="5519"/>
                    </a:cubicBezTo>
                    <a:cubicBezTo>
                      <a:pt x="2213" y="5453"/>
                      <a:pt x="6113" y="2487"/>
                      <a:pt x="11268" y="2487"/>
                    </a:cubicBezTo>
                    <a:cubicBezTo>
                      <a:pt x="13875" y="2487"/>
                      <a:pt x="16802" y="3246"/>
                      <a:pt x="19715" y="5519"/>
                    </a:cubicBezTo>
                    <a:cubicBezTo>
                      <a:pt x="19915" y="5686"/>
                      <a:pt x="20215" y="5753"/>
                      <a:pt x="20449" y="5753"/>
                    </a:cubicBezTo>
                    <a:cubicBezTo>
                      <a:pt x="20849" y="5753"/>
                      <a:pt x="21183" y="5586"/>
                      <a:pt x="21416" y="5286"/>
                    </a:cubicBezTo>
                    <a:cubicBezTo>
                      <a:pt x="21816" y="4752"/>
                      <a:pt x="21750" y="3952"/>
                      <a:pt x="21216" y="3551"/>
                    </a:cubicBezTo>
                    <a:cubicBezTo>
                      <a:pt x="17803" y="888"/>
                      <a:pt x="14372" y="1"/>
                      <a:pt x="113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87" name="Google Shape;4287;p129"/>
            <p:cNvGrpSpPr/>
            <p:nvPr/>
          </p:nvGrpSpPr>
          <p:grpSpPr>
            <a:xfrm>
              <a:off x="3318398" y="1253123"/>
              <a:ext cx="387816" cy="387304"/>
              <a:chOff x="4239025" y="645900"/>
              <a:chExt cx="623800" cy="622975"/>
            </a:xfrm>
          </p:grpSpPr>
          <p:sp>
            <p:nvSpPr>
              <p:cNvPr id="4288" name="Google Shape;4288;p129"/>
              <p:cNvSpPr/>
              <p:nvPr/>
            </p:nvSpPr>
            <p:spPr>
              <a:xfrm>
                <a:off x="4239025" y="645900"/>
                <a:ext cx="623800" cy="622975"/>
              </a:xfrm>
              <a:custGeom>
                <a:avLst/>
                <a:gdLst/>
                <a:ahLst/>
                <a:cxnLst/>
                <a:rect l="l" t="t" r="r" b="b"/>
                <a:pathLst>
                  <a:path w="24952" h="24919" extrusionOk="0">
                    <a:moveTo>
                      <a:pt x="12476" y="1"/>
                    </a:moveTo>
                    <a:cubicBezTo>
                      <a:pt x="5605" y="1"/>
                      <a:pt x="1" y="5571"/>
                      <a:pt x="1" y="12476"/>
                    </a:cubicBezTo>
                    <a:cubicBezTo>
                      <a:pt x="1" y="19348"/>
                      <a:pt x="5605" y="24919"/>
                      <a:pt x="12476" y="24919"/>
                    </a:cubicBezTo>
                    <a:cubicBezTo>
                      <a:pt x="19348" y="24919"/>
                      <a:pt x="24952" y="19348"/>
                      <a:pt x="24952" y="12476"/>
                    </a:cubicBezTo>
                    <a:cubicBezTo>
                      <a:pt x="24952" y="5571"/>
                      <a:pt x="19348" y="1"/>
                      <a:pt x="124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9" name="Google Shape;4289;p129"/>
              <p:cNvSpPr/>
              <p:nvPr/>
            </p:nvSpPr>
            <p:spPr>
              <a:xfrm>
                <a:off x="4470875" y="847925"/>
                <a:ext cx="195150" cy="219150"/>
              </a:xfrm>
              <a:custGeom>
                <a:avLst/>
                <a:gdLst/>
                <a:ahLst/>
                <a:cxnLst/>
                <a:rect l="l" t="t" r="r" b="b"/>
                <a:pathLst>
                  <a:path w="7806" h="8766" extrusionOk="0">
                    <a:moveTo>
                      <a:pt x="830" y="0"/>
                    </a:moveTo>
                    <a:cubicBezTo>
                      <a:pt x="684" y="0"/>
                      <a:pt x="534" y="42"/>
                      <a:pt x="400" y="126"/>
                    </a:cubicBezTo>
                    <a:cubicBezTo>
                      <a:pt x="167" y="259"/>
                      <a:pt x="0" y="559"/>
                      <a:pt x="0" y="826"/>
                    </a:cubicBezTo>
                    <a:lnTo>
                      <a:pt x="0" y="7931"/>
                    </a:lnTo>
                    <a:cubicBezTo>
                      <a:pt x="0" y="8231"/>
                      <a:pt x="167" y="8465"/>
                      <a:pt x="400" y="8632"/>
                    </a:cubicBezTo>
                    <a:cubicBezTo>
                      <a:pt x="534" y="8732"/>
                      <a:pt x="701" y="8765"/>
                      <a:pt x="834" y="8765"/>
                    </a:cubicBezTo>
                    <a:cubicBezTo>
                      <a:pt x="1001" y="8765"/>
                      <a:pt x="1101" y="8732"/>
                      <a:pt x="1234" y="8632"/>
                    </a:cubicBezTo>
                    <a:lnTo>
                      <a:pt x="7372" y="5096"/>
                    </a:lnTo>
                    <a:cubicBezTo>
                      <a:pt x="7639" y="4962"/>
                      <a:pt x="7806" y="4662"/>
                      <a:pt x="7806" y="4395"/>
                    </a:cubicBezTo>
                    <a:cubicBezTo>
                      <a:pt x="7806" y="4095"/>
                      <a:pt x="7639" y="3828"/>
                      <a:pt x="7372" y="3661"/>
                    </a:cubicBezTo>
                    <a:lnTo>
                      <a:pt x="1234" y="126"/>
                    </a:lnTo>
                    <a:cubicBezTo>
                      <a:pt x="1118" y="42"/>
                      <a:pt x="976" y="0"/>
                      <a:pt x="8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0" name="Google Shape;4290;p129"/>
              <p:cNvSpPr/>
              <p:nvPr/>
            </p:nvSpPr>
            <p:spPr>
              <a:xfrm>
                <a:off x="4342450" y="754325"/>
                <a:ext cx="415300" cy="406150"/>
              </a:xfrm>
              <a:custGeom>
                <a:avLst/>
                <a:gdLst/>
                <a:ahLst/>
                <a:cxnLst/>
                <a:rect l="l" t="t" r="r" b="b"/>
                <a:pathLst>
                  <a:path w="16612" h="16246" extrusionOk="0">
                    <a:moveTo>
                      <a:pt x="8306" y="1301"/>
                    </a:moveTo>
                    <a:cubicBezTo>
                      <a:pt x="12175" y="1301"/>
                      <a:pt x="15311" y="4370"/>
                      <a:pt x="15278" y="8139"/>
                    </a:cubicBezTo>
                    <a:cubicBezTo>
                      <a:pt x="15278" y="11909"/>
                      <a:pt x="12142" y="14978"/>
                      <a:pt x="8306" y="14978"/>
                    </a:cubicBezTo>
                    <a:cubicBezTo>
                      <a:pt x="4470" y="14978"/>
                      <a:pt x="1334" y="11875"/>
                      <a:pt x="1334" y="8139"/>
                    </a:cubicBezTo>
                    <a:cubicBezTo>
                      <a:pt x="1334" y="4337"/>
                      <a:pt x="4470" y="1301"/>
                      <a:pt x="8306" y="1301"/>
                    </a:cubicBezTo>
                    <a:close/>
                    <a:moveTo>
                      <a:pt x="8306" y="0"/>
                    </a:moveTo>
                    <a:cubicBezTo>
                      <a:pt x="3703" y="0"/>
                      <a:pt x="0" y="3636"/>
                      <a:pt x="0" y="8139"/>
                    </a:cubicBezTo>
                    <a:cubicBezTo>
                      <a:pt x="0" y="12642"/>
                      <a:pt x="3703" y="16245"/>
                      <a:pt x="8306" y="16245"/>
                    </a:cubicBezTo>
                    <a:cubicBezTo>
                      <a:pt x="12876" y="16245"/>
                      <a:pt x="16612" y="12642"/>
                      <a:pt x="16612" y="8139"/>
                    </a:cubicBezTo>
                    <a:cubicBezTo>
                      <a:pt x="16612" y="3669"/>
                      <a:pt x="12876" y="0"/>
                      <a:pt x="83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91" name="Google Shape;4291;p129"/>
            <p:cNvGrpSpPr/>
            <p:nvPr/>
          </p:nvGrpSpPr>
          <p:grpSpPr>
            <a:xfrm>
              <a:off x="3559719" y="1845299"/>
              <a:ext cx="699925" cy="556841"/>
              <a:chOff x="4937025" y="1318050"/>
              <a:chExt cx="1125825" cy="895675"/>
            </a:xfrm>
          </p:grpSpPr>
          <p:sp>
            <p:nvSpPr>
              <p:cNvPr id="4292" name="Google Shape;4292;p129"/>
              <p:cNvSpPr/>
              <p:nvPr/>
            </p:nvSpPr>
            <p:spPr>
              <a:xfrm>
                <a:off x="4937025" y="1318050"/>
                <a:ext cx="1125825" cy="709700"/>
              </a:xfrm>
              <a:custGeom>
                <a:avLst/>
                <a:gdLst/>
                <a:ahLst/>
                <a:cxnLst/>
                <a:rect l="l" t="t" r="r" b="b"/>
                <a:pathLst>
                  <a:path w="45033" h="28388" extrusionOk="0">
                    <a:moveTo>
                      <a:pt x="3737" y="1"/>
                    </a:moveTo>
                    <a:cubicBezTo>
                      <a:pt x="1669" y="1"/>
                      <a:pt x="1" y="1668"/>
                      <a:pt x="1" y="3770"/>
                    </a:cubicBezTo>
                    <a:lnTo>
                      <a:pt x="1" y="24652"/>
                    </a:lnTo>
                    <a:cubicBezTo>
                      <a:pt x="1" y="26720"/>
                      <a:pt x="1669" y="28388"/>
                      <a:pt x="3737" y="28388"/>
                    </a:cubicBezTo>
                    <a:lnTo>
                      <a:pt x="41264" y="28388"/>
                    </a:lnTo>
                    <a:cubicBezTo>
                      <a:pt x="43365" y="28388"/>
                      <a:pt x="45033" y="26720"/>
                      <a:pt x="45033" y="24652"/>
                    </a:cubicBezTo>
                    <a:lnTo>
                      <a:pt x="45033" y="3770"/>
                    </a:lnTo>
                    <a:cubicBezTo>
                      <a:pt x="45033" y="1668"/>
                      <a:pt x="43365" y="1"/>
                      <a:pt x="412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3" name="Google Shape;4293;p129"/>
              <p:cNvSpPr/>
              <p:nvPr/>
            </p:nvSpPr>
            <p:spPr>
              <a:xfrm>
                <a:off x="5067125" y="1979350"/>
                <a:ext cx="226025" cy="23437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9375" extrusionOk="0">
                    <a:moveTo>
                      <a:pt x="0" y="1"/>
                    </a:moveTo>
                    <a:lnTo>
                      <a:pt x="0" y="9374"/>
                    </a:lnTo>
                    <a:lnTo>
                      <a:pt x="9040" y="3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4" name="Google Shape;4294;p129"/>
              <p:cNvSpPr/>
              <p:nvPr/>
            </p:nvSpPr>
            <p:spPr>
              <a:xfrm>
                <a:off x="5268100" y="1489000"/>
                <a:ext cx="671325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6853" h="2103" extrusionOk="0">
                    <a:moveTo>
                      <a:pt x="1335" y="1"/>
                    </a:moveTo>
                    <a:cubicBezTo>
                      <a:pt x="0" y="1"/>
                      <a:pt x="0" y="2102"/>
                      <a:pt x="1335" y="2102"/>
                    </a:cubicBezTo>
                    <a:lnTo>
                      <a:pt x="25519" y="2102"/>
                    </a:lnTo>
                    <a:cubicBezTo>
                      <a:pt x="26853" y="2102"/>
                      <a:pt x="26853" y="1"/>
                      <a:pt x="255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5" name="Google Shape;4295;p129"/>
              <p:cNvSpPr/>
              <p:nvPr/>
            </p:nvSpPr>
            <p:spPr>
              <a:xfrm>
                <a:off x="5071300" y="1627450"/>
                <a:ext cx="85897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1" extrusionOk="0">
                    <a:moveTo>
                      <a:pt x="634" y="0"/>
                    </a:moveTo>
                    <a:cubicBezTo>
                      <a:pt x="0" y="0"/>
                      <a:pt x="0" y="1001"/>
                      <a:pt x="634" y="1001"/>
                    </a:cubicBezTo>
                    <a:lnTo>
                      <a:pt x="33691" y="1001"/>
                    </a:lnTo>
                    <a:cubicBezTo>
                      <a:pt x="34358" y="1001"/>
                      <a:pt x="34358" y="0"/>
                      <a:pt x="336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6" name="Google Shape;4296;p129"/>
              <p:cNvSpPr/>
              <p:nvPr/>
            </p:nvSpPr>
            <p:spPr>
              <a:xfrm>
                <a:off x="5071300" y="1714175"/>
                <a:ext cx="85897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1" extrusionOk="0">
                    <a:moveTo>
                      <a:pt x="634" y="0"/>
                    </a:moveTo>
                    <a:cubicBezTo>
                      <a:pt x="0" y="0"/>
                      <a:pt x="0" y="1001"/>
                      <a:pt x="634" y="1001"/>
                    </a:cubicBezTo>
                    <a:lnTo>
                      <a:pt x="33691" y="1001"/>
                    </a:lnTo>
                    <a:cubicBezTo>
                      <a:pt x="34358" y="1001"/>
                      <a:pt x="34358" y="0"/>
                      <a:pt x="336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7" name="Google Shape;4297;p129"/>
              <p:cNvSpPr/>
              <p:nvPr/>
            </p:nvSpPr>
            <p:spPr>
              <a:xfrm>
                <a:off x="5071300" y="1801725"/>
                <a:ext cx="8589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2" extrusionOk="0">
                    <a:moveTo>
                      <a:pt x="634" y="1"/>
                    </a:moveTo>
                    <a:cubicBezTo>
                      <a:pt x="0" y="1"/>
                      <a:pt x="0" y="1001"/>
                      <a:pt x="634" y="1001"/>
                    </a:cubicBezTo>
                    <a:lnTo>
                      <a:pt x="33691" y="1001"/>
                    </a:lnTo>
                    <a:cubicBezTo>
                      <a:pt x="34358" y="1001"/>
                      <a:pt x="34358" y="1"/>
                      <a:pt x="3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8" name="Google Shape;4298;p129"/>
              <p:cNvSpPr/>
              <p:nvPr/>
            </p:nvSpPr>
            <p:spPr>
              <a:xfrm>
                <a:off x="5071300" y="1888450"/>
                <a:ext cx="8589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2" extrusionOk="0">
                    <a:moveTo>
                      <a:pt x="634" y="1"/>
                    </a:moveTo>
                    <a:cubicBezTo>
                      <a:pt x="0" y="1"/>
                      <a:pt x="0" y="1002"/>
                      <a:pt x="634" y="1002"/>
                    </a:cubicBezTo>
                    <a:lnTo>
                      <a:pt x="33691" y="1002"/>
                    </a:lnTo>
                    <a:cubicBezTo>
                      <a:pt x="34358" y="1002"/>
                      <a:pt x="34358" y="1"/>
                      <a:pt x="3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9" name="Google Shape;4299;p129"/>
              <p:cNvSpPr/>
              <p:nvPr/>
            </p:nvSpPr>
            <p:spPr>
              <a:xfrm>
                <a:off x="5064625" y="1397275"/>
                <a:ext cx="18765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506" h="7506" extrusionOk="0">
                    <a:moveTo>
                      <a:pt x="3770" y="1"/>
                    </a:moveTo>
                    <a:cubicBezTo>
                      <a:pt x="1702" y="1"/>
                      <a:pt x="0" y="1668"/>
                      <a:pt x="0" y="3737"/>
                    </a:cubicBezTo>
                    <a:cubicBezTo>
                      <a:pt x="0" y="5838"/>
                      <a:pt x="1702" y="7506"/>
                      <a:pt x="3770" y="7506"/>
                    </a:cubicBezTo>
                    <a:cubicBezTo>
                      <a:pt x="5838" y="7506"/>
                      <a:pt x="7506" y="5838"/>
                      <a:pt x="7506" y="3737"/>
                    </a:cubicBezTo>
                    <a:cubicBezTo>
                      <a:pt x="7506" y="1668"/>
                      <a:pt x="5838" y="1"/>
                      <a:pt x="37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0" name="Google Shape;4300;p129"/>
              <p:cNvSpPr/>
              <p:nvPr/>
            </p:nvSpPr>
            <p:spPr>
              <a:xfrm>
                <a:off x="5129675" y="1428975"/>
                <a:ext cx="584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36" extrusionOk="0">
                    <a:moveTo>
                      <a:pt x="1168" y="0"/>
                    </a:moveTo>
                    <a:cubicBezTo>
                      <a:pt x="501" y="0"/>
                      <a:pt x="0" y="534"/>
                      <a:pt x="0" y="1168"/>
                    </a:cubicBezTo>
                    <a:cubicBezTo>
                      <a:pt x="0" y="1835"/>
                      <a:pt x="534" y="2335"/>
                      <a:pt x="1168" y="2335"/>
                    </a:cubicBezTo>
                    <a:cubicBezTo>
                      <a:pt x="1835" y="2335"/>
                      <a:pt x="2335" y="1768"/>
                      <a:pt x="2335" y="1168"/>
                    </a:cubicBezTo>
                    <a:cubicBezTo>
                      <a:pt x="2335" y="534"/>
                      <a:pt x="1835" y="0"/>
                      <a:pt x="1168" y="0"/>
                    </a:cubicBezTo>
                    <a:close/>
                  </a:path>
                </a:pathLst>
              </a:custGeom>
              <a:solidFill>
                <a:srgbClr val="F8C44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1" name="Google Shape;4301;p129"/>
              <p:cNvSpPr/>
              <p:nvPr/>
            </p:nvSpPr>
            <p:spPr>
              <a:xfrm>
                <a:off x="5113825" y="1489850"/>
                <a:ext cx="9175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835" extrusionOk="0">
                    <a:moveTo>
                      <a:pt x="1135" y="0"/>
                    </a:moveTo>
                    <a:cubicBezTo>
                      <a:pt x="501" y="0"/>
                      <a:pt x="0" y="501"/>
                      <a:pt x="0" y="1134"/>
                    </a:cubicBezTo>
                    <a:lnTo>
                      <a:pt x="0" y="1835"/>
                    </a:lnTo>
                    <a:lnTo>
                      <a:pt x="3670" y="1835"/>
                    </a:lnTo>
                    <a:lnTo>
                      <a:pt x="3670" y="1134"/>
                    </a:lnTo>
                    <a:cubicBezTo>
                      <a:pt x="3670" y="501"/>
                      <a:pt x="3203" y="0"/>
                      <a:pt x="2602" y="0"/>
                    </a:cubicBezTo>
                    <a:close/>
                  </a:path>
                </a:pathLst>
              </a:custGeom>
              <a:solidFill>
                <a:srgbClr val="F8C44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2" name="Google Shape;4302;p129"/>
              <p:cNvSpPr/>
              <p:nvPr/>
            </p:nvSpPr>
            <p:spPr>
              <a:xfrm>
                <a:off x="5148025" y="1466700"/>
                <a:ext cx="21700" cy="4485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794" extrusionOk="0">
                    <a:moveTo>
                      <a:pt x="442" y="1"/>
                    </a:moveTo>
                    <a:cubicBezTo>
                      <a:pt x="225" y="1"/>
                      <a:pt x="0" y="142"/>
                      <a:pt x="0" y="426"/>
                    </a:cubicBezTo>
                    <a:lnTo>
                      <a:pt x="0" y="1393"/>
                    </a:lnTo>
                    <a:cubicBezTo>
                      <a:pt x="0" y="1660"/>
                      <a:pt x="209" y="1793"/>
                      <a:pt x="417" y="1793"/>
                    </a:cubicBezTo>
                    <a:cubicBezTo>
                      <a:pt x="626" y="1793"/>
                      <a:pt x="834" y="1660"/>
                      <a:pt x="834" y="1393"/>
                    </a:cubicBezTo>
                    <a:lnTo>
                      <a:pt x="834" y="426"/>
                    </a:lnTo>
                    <a:cubicBezTo>
                      <a:pt x="867" y="142"/>
                      <a:pt x="659" y="1"/>
                      <a:pt x="442" y="1"/>
                    </a:cubicBezTo>
                    <a:close/>
                  </a:path>
                </a:pathLst>
              </a:custGeom>
              <a:solidFill>
                <a:srgbClr val="F8C44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03" name="Google Shape;4303;p129"/>
            <p:cNvGrpSpPr/>
            <p:nvPr/>
          </p:nvGrpSpPr>
          <p:grpSpPr>
            <a:xfrm>
              <a:off x="1373769" y="1356048"/>
              <a:ext cx="1097052" cy="181474"/>
              <a:chOff x="2205925" y="868575"/>
              <a:chExt cx="1764600" cy="291900"/>
            </a:xfrm>
          </p:grpSpPr>
          <p:sp>
            <p:nvSpPr>
              <p:cNvPr id="4304" name="Google Shape;4304;p129"/>
              <p:cNvSpPr/>
              <p:nvPr/>
            </p:nvSpPr>
            <p:spPr>
              <a:xfrm>
                <a:off x="2205925" y="868575"/>
                <a:ext cx="1764600" cy="291900"/>
              </a:xfrm>
              <a:custGeom>
                <a:avLst/>
                <a:gdLst/>
                <a:ahLst/>
                <a:cxnLst/>
                <a:rect l="l" t="t" r="r" b="b"/>
                <a:pathLst>
                  <a:path w="70584" h="11676" extrusionOk="0">
                    <a:moveTo>
                      <a:pt x="5838" y="0"/>
                    </a:moveTo>
                    <a:cubicBezTo>
                      <a:pt x="2602" y="0"/>
                      <a:pt x="0" y="2635"/>
                      <a:pt x="0" y="5838"/>
                    </a:cubicBezTo>
                    <a:cubicBezTo>
                      <a:pt x="0" y="9073"/>
                      <a:pt x="2602" y="11675"/>
                      <a:pt x="5838" y="11675"/>
                    </a:cubicBezTo>
                    <a:lnTo>
                      <a:pt x="64746" y="11675"/>
                    </a:lnTo>
                    <a:cubicBezTo>
                      <a:pt x="67949" y="11675"/>
                      <a:pt x="70584" y="9073"/>
                      <a:pt x="70584" y="5838"/>
                    </a:cubicBezTo>
                    <a:cubicBezTo>
                      <a:pt x="70584" y="2635"/>
                      <a:pt x="67949" y="0"/>
                      <a:pt x="64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5" name="Google Shape;4305;p129"/>
              <p:cNvSpPr/>
              <p:nvPr/>
            </p:nvSpPr>
            <p:spPr>
              <a:xfrm>
                <a:off x="2439425" y="921100"/>
                <a:ext cx="195975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39" h="7506" extrusionOk="0">
                    <a:moveTo>
                      <a:pt x="3903" y="1"/>
                    </a:moveTo>
                    <a:lnTo>
                      <a:pt x="2702" y="2469"/>
                    </a:lnTo>
                    <a:lnTo>
                      <a:pt x="0" y="2869"/>
                    </a:lnTo>
                    <a:lnTo>
                      <a:pt x="1935" y="4804"/>
                    </a:lnTo>
                    <a:lnTo>
                      <a:pt x="1501" y="7506"/>
                    </a:lnTo>
                    <a:lnTo>
                      <a:pt x="3903" y="6205"/>
                    </a:lnTo>
                    <a:lnTo>
                      <a:pt x="6338" y="7506"/>
                    </a:lnTo>
                    <a:lnTo>
                      <a:pt x="5871" y="4804"/>
                    </a:lnTo>
                    <a:lnTo>
                      <a:pt x="7839" y="2869"/>
                    </a:lnTo>
                    <a:lnTo>
                      <a:pt x="5104" y="2469"/>
                    </a:lnTo>
                    <a:lnTo>
                      <a:pt x="39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6" name="Google Shape;4306;p129"/>
              <p:cNvSpPr/>
              <p:nvPr/>
            </p:nvSpPr>
            <p:spPr>
              <a:xfrm>
                <a:off x="2713775" y="921100"/>
                <a:ext cx="196825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7506" extrusionOk="0">
                    <a:moveTo>
                      <a:pt x="3937" y="1"/>
                    </a:moveTo>
                    <a:lnTo>
                      <a:pt x="2736" y="2469"/>
                    </a:lnTo>
                    <a:lnTo>
                      <a:pt x="1" y="2869"/>
                    </a:lnTo>
                    <a:lnTo>
                      <a:pt x="1969" y="4804"/>
                    </a:lnTo>
                    <a:lnTo>
                      <a:pt x="1535" y="7506"/>
                    </a:lnTo>
                    <a:lnTo>
                      <a:pt x="3937" y="6205"/>
                    </a:lnTo>
                    <a:lnTo>
                      <a:pt x="6372" y="7506"/>
                    </a:lnTo>
                    <a:lnTo>
                      <a:pt x="6372" y="7506"/>
                    </a:lnTo>
                    <a:lnTo>
                      <a:pt x="5905" y="4804"/>
                    </a:lnTo>
                    <a:lnTo>
                      <a:pt x="7873" y="2869"/>
                    </a:lnTo>
                    <a:lnTo>
                      <a:pt x="5138" y="2469"/>
                    </a:lnTo>
                    <a:lnTo>
                      <a:pt x="39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7" name="Google Shape;4307;p129"/>
              <p:cNvSpPr/>
              <p:nvPr/>
            </p:nvSpPr>
            <p:spPr>
              <a:xfrm>
                <a:off x="2989800" y="921100"/>
                <a:ext cx="19600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506" extrusionOk="0">
                    <a:moveTo>
                      <a:pt x="3904" y="1"/>
                    </a:moveTo>
                    <a:lnTo>
                      <a:pt x="2703" y="2469"/>
                    </a:lnTo>
                    <a:lnTo>
                      <a:pt x="1" y="2869"/>
                    </a:lnTo>
                    <a:lnTo>
                      <a:pt x="1935" y="4804"/>
                    </a:lnTo>
                    <a:lnTo>
                      <a:pt x="1502" y="7506"/>
                    </a:lnTo>
                    <a:lnTo>
                      <a:pt x="3904" y="6205"/>
                    </a:lnTo>
                    <a:lnTo>
                      <a:pt x="6339" y="7506"/>
                    </a:lnTo>
                    <a:lnTo>
                      <a:pt x="5872" y="4804"/>
                    </a:lnTo>
                    <a:lnTo>
                      <a:pt x="7840" y="2869"/>
                    </a:lnTo>
                    <a:lnTo>
                      <a:pt x="5104" y="2469"/>
                    </a:lnTo>
                    <a:lnTo>
                      <a:pt x="390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8" name="Google Shape;4308;p129"/>
              <p:cNvSpPr/>
              <p:nvPr/>
            </p:nvSpPr>
            <p:spPr>
              <a:xfrm>
                <a:off x="3265000" y="921100"/>
                <a:ext cx="19600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506" extrusionOk="0">
                    <a:moveTo>
                      <a:pt x="3903" y="1"/>
                    </a:moveTo>
                    <a:lnTo>
                      <a:pt x="2703" y="2469"/>
                    </a:lnTo>
                    <a:lnTo>
                      <a:pt x="1" y="2869"/>
                    </a:lnTo>
                    <a:lnTo>
                      <a:pt x="1935" y="4804"/>
                    </a:lnTo>
                    <a:lnTo>
                      <a:pt x="1502" y="7506"/>
                    </a:lnTo>
                    <a:lnTo>
                      <a:pt x="3903" y="6205"/>
                    </a:lnTo>
                    <a:lnTo>
                      <a:pt x="6338" y="7506"/>
                    </a:lnTo>
                    <a:lnTo>
                      <a:pt x="5871" y="4804"/>
                    </a:lnTo>
                    <a:lnTo>
                      <a:pt x="7840" y="2869"/>
                    </a:lnTo>
                    <a:lnTo>
                      <a:pt x="5104" y="2469"/>
                    </a:lnTo>
                    <a:lnTo>
                      <a:pt x="39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9" name="Google Shape;4309;p129"/>
              <p:cNvSpPr/>
              <p:nvPr/>
            </p:nvSpPr>
            <p:spPr>
              <a:xfrm>
                <a:off x="3540200" y="921100"/>
                <a:ext cx="19600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506" extrusionOk="0">
                    <a:moveTo>
                      <a:pt x="3903" y="1"/>
                    </a:moveTo>
                    <a:lnTo>
                      <a:pt x="2702" y="2469"/>
                    </a:lnTo>
                    <a:lnTo>
                      <a:pt x="0" y="2869"/>
                    </a:lnTo>
                    <a:lnTo>
                      <a:pt x="1935" y="4804"/>
                    </a:lnTo>
                    <a:lnTo>
                      <a:pt x="1502" y="7506"/>
                    </a:lnTo>
                    <a:lnTo>
                      <a:pt x="3903" y="6205"/>
                    </a:lnTo>
                    <a:lnTo>
                      <a:pt x="6338" y="7506"/>
                    </a:lnTo>
                    <a:lnTo>
                      <a:pt x="5871" y="4804"/>
                    </a:lnTo>
                    <a:lnTo>
                      <a:pt x="7839" y="2869"/>
                    </a:lnTo>
                    <a:lnTo>
                      <a:pt x="5104" y="2469"/>
                    </a:lnTo>
                    <a:lnTo>
                      <a:pt x="39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10" name="Google Shape;4310;p129"/>
            <p:cNvGrpSpPr/>
            <p:nvPr/>
          </p:nvGrpSpPr>
          <p:grpSpPr>
            <a:xfrm>
              <a:off x="3150119" y="3638877"/>
              <a:ext cx="647050" cy="460400"/>
              <a:chOff x="4937025" y="4378575"/>
              <a:chExt cx="1040775" cy="740550"/>
            </a:xfrm>
          </p:grpSpPr>
          <p:sp>
            <p:nvSpPr>
              <p:cNvPr id="4311" name="Google Shape;4311;p129"/>
              <p:cNvSpPr/>
              <p:nvPr/>
            </p:nvSpPr>
            <p:spPr>
              <a:xfrm>
                <a:off x="4937025" y="4378575"/>
                <a:ext cx="1040775" cy="555425"/>
              </a:xfrm>
              <a:custGeom>
                <a:avLst/>
                <a:gdLst/>
                <a:ahLst/>
                <a:cxnLst/>
                <a:rect l="l" t="t" r="r" b="b"/>
                <a:pathLst>
                  <a:path w="41631" h="22217" extrusionOk="0">
                    <a:moveTo>
                      <a:pt x="5004" y="1"/>
                    </a:moveTo>
                    <a:cubicBezTo>
                      <a:pt x="2236" y="1"/>
                      <a:pt x="1" y="2269"/>
                      <a:pt x="1" y="5004"/>
                    </a:cubicBezTo>
                    <a:lnTo>
                      <a:pt x="1" y="17213"/>
                    </a:lnTo>
                    <a:cubicBezTo>
                      <a:pt x="1" y="19982"/>
                      <a:pt x="2236" y="22216"/>
                      <a:pt x="5004" y="22216"/>
                    </a:cubicBezTo>
                    <a:lnTo>
                      <a:pt x="36627" y="22216"/>
                    </a:lnTo>
                    <a:cubicBezTo>
                      <a:pt x="39396" y="22216"/>
                      <a:pt x="41630" y="19982"/>
                      <a:pt x="41630" y="17213"/>
                    </a:cubicBezTo>
                    <a:lnTo>
                      <a:pt x="41630" y="5004"/>
                    </a:lnTo>
                    <a:cubicBezTo>
                      <a:pt x="41630" y="2269"/>
                      <a:pt x="39396" y="1"/>
                      <a:pt x="366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2" name="Google Shape;4312;p129"/>
              <p:cNvSpPr/>
              <p:nvPr/>
            </p:nvSpPr>
            <p:spPr>
              <a:xfrm>
                <a:off x="5067125" y="4883950"/>
                <a:ext cx="226025" cy="23517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9407" extrusionOk="0">
                    <a:moveTo>
                      <a:pt x="0" y="0"/>
                    </a:moveTo>
                    <a:lnTo>
                      <a:pt x="0" y="9407"/>
                    </a:lnTo>
                    <a:lnTo>
                      <a:pt x="9040" y="3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3" name="Google Shape;4313;p129"/>
              <p:cNvSpPr/>
              <p:nvPr/>
            </p:nvSpPr>
            <p:spPr>
              <a:xfrm>
                <a:off x="5051275" y="4544325"/>
                <a:ext cx="331925" cy="246250"/>
              </a:xfrm>
              <a:custGeom>
                <a:avLst/>
                <a:gdLst/>
                <a:ahLst/>
                <a:cxnLst/>
                <a:rect l="l" t="t" r="r" b="b"/>
                <a:pathLst>
                  <a:path w="13277" h="9850" extrusionOk="0">
                    <a:moveTo>
                      <a:pt x="3403" y="0"/>
                    </a:moveTo>
                    <a:cubicBezTo>
                      <a:pt x="1977" y="0"/>
                      <a:pt x="601" y="1009"/>
                      <a:pt x="434" y="3211"/>
                    </a:cubicBezTo>
                    <a:cubicBezTo>
                      <a:pt x="1" y="6880"/>
                      <a:pt x="4504" y="9082"/>
                      <a:pt x="6639" y="9849"/>
                    </a:cubicBezTo>
                    <a:cubicBezTo>
                      <a:pt x="8807" y="9082"/>
                      <a:pt x="13277" y="6880"/>
                      <a:pt x="12876" y="3211"/>
                    </a:cubicBezTo>
                    <a:cubicBezTo>
                      <a:pt x="12693" y="1009"/>
                      <a:pt x="11309" y="0"/>
                      <a:pt x="9883" y="0"/>
                    </a:cubicBezTo>
                    <a:cubicBezTo>
                      <a:pt x="8478" y="0"/>
                      <a:pt x="7032" y="980"/>
                      <a:pt x="6655" y="2763"/>
                    </a:cubicBezTo>
                    <a:lnTo>
                      <a:pt x="6655" y="2763"/>
                    </a:lnTo>
                    <a:cubicBezTo>
                      <a:pt x="6261" y="980"/>
                      <a:pt x="4808" y="0"/>
                      <a:pt x="34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4" name="Google Shape;4314;p129"/>
              <p:cNvSpPr/>
              <p:nvPr/>
            </p:nvSpPr>
            <p:spPr>
              <a:xfrm>
                <a:off x="5444900" y="4586875"/>
                <a:ext cx="84140" cy="140812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8207" extrusionOk="0">
                    <a:moveTo>
                      <a:pt x="1968" y="1"/>
                    </a:moveTo>
                    <a:lnTo>
                      <a:pt x="0" y="368"/>
                    </a:lnTo>
                    <a:lnTo>
                      <a:pt x="0" y="1402"/>
                    </a:lnTo>
                    <a:lnTo>
                      <a:pt x="2002" y="1002"/>
                    </a:lnTo>
                    <a:lnTo>
                      <a:pt x="2002" y="7273"/>
                    </a:lnTo>
                    <a:lnTo>
                      <a:pt x="167" y="7273"/>
                    </a:lnTo>
                    <a:lnTo>
                      <a:pt x="167" y="8207"/>
                    </a:lnTo>
                    <a:lnTo>
                      <a:pt x="4904" y="8207"/>
                    </a:lnTo>
                    <a:lnTo>
                      <a:pt x="4904" y="7273"/>
                    </a:lnTo>
                    <a:lnTo>
                      <a:pt x="3102" y="7273"/>
                    </a:lnTo>
                    <a:lnTo>
                      <a:pt x="31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5" name="Google Shape;4315;p129"/>
              <p:cNvSpPr/>
              <p:nvPr/>
            </p:nvSpPr>
            <p:spPr>
              <a:xfrm>
                <a:off x="5559351" y="4584027"/>
                <a:ext cx="97317" cy="145959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8507" extrusionOk="0">
                    <a:moveTo>
                      <a:pt x="2836" y="867"/>
                    </a:moveTo>
                    <a:cubicBezTo>
                      <a:pt x="3436" y="867"/>
                      <a:pt x="3837" y="1168"/>
                      <a:pt x="4137" y="1735"/>
                    </a:cubicBezTo>
                    <a:cubicBezTo>
                      <a:pt x="4437" y="2302"/>
                      <a:pt x="4571" y="3136"/>
                      <a:pt x="4571" y="4270"/>
                    </a:cubicBezTo>
                    <a:cubicBezTo>
                      <a:pt x="4571" y="5404"/>
                      <a:pt x="4437" y="6238"/>
                      <a:pt x="4137" y="6805"/>
                    </a:cubicBezTo>
                    <a:cubicBezTo>
                      <a:pt x="3837" y="7372"/>
                      <a:pt x="3436" y="7639"/>
                      <a:pt x="2836" y="7639"/>
                    </a:cubicBezTo>
                    <a:cubicBezTo>
                      <a:pt x="2269" y="7639"/>
                      <a:pt x="1835" y="7372"/>
                      <a:pt x="1568" y="6805"/>
                    </a:cubicBezTo>
                    <a:cubicBezTo>
                      <a:pt x="1268" y="6238"/>
                      <a:pt x="1135" y="5404"/>
                      <a:pt x="1135" y="4270"/>
                    </a:cubicBezTo>
                    <a:cubicBezTo>
                      <a:pt x="1135" y="3136"/>
                      <a:pt x="1268" y="2302"/>
                      <a:pt x="1568" y="1735"/>
                    </a:cubicBezTo>
                    <a:cubicBezTo>
                      <a:pt x="1835" y="1168"/>
                      <a:pt x="2269" y="867"/>
                      <a:pt x="2836" y="867"/>
                    </a:cubicBezTo>
                    <a:close/>
                    <a:moveTo>
                      <a:pt x="2836" y="0"/>
                    </a:moveTo>
                    <a:cubicBezTo>
                      <a:pt x="1935" y="0"/>
                      <a:pt x="1235" y="367"/>
                      <a:pt x="734" y="1101"/>
                    </a:cubicBezTo>
                    <a:cubicBezTo>
                      <a:pt x="267" y="1835"/>
                      <a:pt x="1" y="2869"/>
                      <a:pt x="1" y="4270"/>
                    </a:cubicBezTo>
                    <a:cubicBezTo>
                      <a:pt x="1" y="5638"/>
                      <a:pt x="267" y="6705"/>
                      <a:pt x="734" y="7439"/>
                    </a:cubicBezTo>
                    <a:cubicBezTo>
                      <a:pt x="1235" y="8139"/>
                      <a:pt x="1935" y="8506"/>
                      <a:pt x="2836" y="8506"/>
                    </a:cubicBezTo>
                    <a:cubicBezTo>
                      <a:pt x="3770" y="8506"/>
                      <a:pt x="4470" y="8139"/>
                      <a:pt x="4937" y="7439"/>
                    </a:cubicBezTo>
                    <a:cubicBezTo>
                      <a:pt x="5438" y="6705"/>
                      <a:pt x="5671" y="5638"/>
                      <a:pt x="5671" y="4270"/>
                    </a:cubicBezTo>
                    <a:cubicBezTo>
                      <a:pt x="5671" y="2869"/>
                      <a:pt x="5438" y="1835"/>
                      <a:pt x="4937" y="1101"/>
                    </a:cubicBezTo>
                    <a:cubicBezTo>
                      <a:pt x="4470" y="367"/>
                      <a:pt x="3770" y="0"/>
                      <a:pt x="2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6" name="Google Shape;4316;p129"/>
              <p:cNvSpPr/>
              <p:nvPr/>
            </p:nvSpPr>
            <p:spPr>
              <a:xfrm>
                <a:off x="5682397" y="4584027"/>
                <a:ext cx="97317" cy="145959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8507" extrusionOk="0">
                    <a:moveTo>
                      <a:pt x="2836" y="867"/>
                    </a:moveTo>
                    <a:cubicBezTo>
                      <a:pt x="3403" y="867"/>
                      <a:pt x="3837" y="1168"/>
                      <a:pt x="4137" y="1735"/>
                    </a:cubicBezTo>
                    <a:cubicBezTo>
                      <a:pt x="4404" y="2302"/>
                      <a:pt x="4570" y="3136"/>
                      <a:pt x="4570" y="4270"/>
                    </a:cubicBezTo>
                    <a:cubicBezTo>
                      <a:pt x="4570" y="5404"/>
                      <a:pt x="4404" y="6238"/>
                      <a:pt x="4137" y="6805"/>
                    </a:cubicBezTo>
                    <a:cubicBezTo>
                      <a:pt x="3837" y="7372"/>
                      <a:pt x="3403" y="7639"/>
                      <a:pt x="2836" y="7639"/>
                    </a:cubicBezTo>
                    <a:cubicBezTo>
                      <a:pt x="2269" y="7639"/>
                      <a:pt x="1835" y="7372"/>
                      <a:pt x="1535" y="6805"/>
                    </a:cubicBezTo>
                    <a:cubicBezTo>
                      <a:pt x="1268" y="6238"/>
                      <a:pt x="1101" y="5404"/>
                      <a:pt x="1101" y="4270"/>
                    </a:cubicBezTo>
                    <a:cubicBezTo>
                      <a:pt x="1101" y="3136"/>
                      <a:pt x="1268" y="2302"/>
                      <a:pt x="1535" y="1735"/>
                    </a:cubicBezTo>
                    <a:cubicBezTo>
                      <a:pt x="1835" y="1168"/>
                      <a:pt x="2269" y="867"/>
                      <a:pt x="2836" y="867"/>
                    </a:cubicBezTo>
                    <a:close/>
                    <a:moveTo>
                      <a:pt x="2836" y="0"/>
                    </a:moveTo>
                    <a:cubicBezTo>
                      <a:pt x="1902" y="0"/>
                      <a:pt x="1201" y="367"/>
                      <a:pt x="734" y="1101"/>
                    </a:cubicBezTo>
                    <a:cubicBezTo>
                      <a:pt x="234" y="1835"/>
                      <a:pt x="0" y="2869"/>
                      <a:pt x="0" y="4270"/>
                    </a:cubicBezTo>
                    <a:cubicBezTo>
                      <a:pt x="0" y="5638"/>
                      <a:pt x="234" y="6705"/>
                      <a:pt x="734" y="7439"/>
                    </a:cubicBezTo>
                    <a:cubicBezTo>
                      <a:pt x="1201" y="8139"/>
                      <a:pt x="1902" y="8506"/>
                      <a:pt x="2836" y="8506"/>
                    </a:cubicBezTo>
                    <a:cubicBezTo>
                      <a:pt x="3770" y="8506"/>
                      <a:pt x="4470" y="8139"/>
                      <a:pt x="4937" y="7439"/>
                    </a:cubicBezTo>
                    <a:cubicBezTo>
                      <a:pt x="5438" y="6705"/>
                      <a:pt x="5671" y="5638"/>
                      <a:pt x="5671" y="4270"/>
                    </a:cubicBezTo>
                    <a:cubicBezTo>
                      <a:pt x="5671" y="2869"/>
                      <a:pt x="5438" y="1835"/>
                      <a:pt x="4937" y="1101"/>
                    </a:cubicBezTo>
                    <a:cubicBezTo>
                      <a:pt x="4470" y="367"/>
                      <a:pt x="3770" y="0"/>
                      <a:pt x="2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7" name="Google Shape;4317;p129"/>
              <p:cNvSpPr/>
              <p:nvPr/>
            </p:nvSpPr>
            <p:spPr>
              <a:xfrm>
                <a:off x="5811739" y="4586875"/>
                <a:ext cx="111610" cy="140812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8207" extrusionOk="0">
                    <a:moveTo>
                      <a:pt x="0" y="1"/>
                    </a:moveTo>
                    <a:lnTo>
                      <a:pt x="0" y="8207"/>
                    </a:lnTo>
                    <a:lnTo>
                      <a:pt x="1101" y="8207"/>
                    </a:lnTo>
                    <a:lnTo>
                      <a:pt x="1101" y="4237"/>
                    </a:lnTo>
                    <a:lnTo>
                      <a:pt x="5037" y="8207"/>
                    </a:lnTo>
                    <a:lnTo>
                      <a:pt x="6505" y="8207"/>
                    </a:lnTo>
                    <a:lnTo>
                      <a:pt x="2135" y="3804"/>
                    </a:lnTo>
                    <a:lnTo>
                      <a:pt x="6205" y="1"/>
                    </a:lnTo>
                    <a:lnTo>
                      <a:pt x="4770" y="1"/>
                    </a:lnTo>
                    <a:lnTo>
                      <a:pt x="1101" y="3470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18" name="Google Shape;4318;p129"/>
            <p:cNvGrpSpPr/>
            <p:nvPr/>
          </p:nvGrpSpPr>
          <p:grpSpPr>
            <a:xfrm>
              <a:off x="3752840" y="3300157"/>
              <a:ext cx="313679" cy="211145"/>
              <a:chOff x="5549975" y="3214075"/>
              <a:chExt cx="504550" cy="339625"/>
            </a:xfrm>
          </p:grpSpPr>
          <p:sp>
            <p:nvSpPr>
              <p:cNvPr id="4319" name="Google Shape;4319;p129"/>
              <p:cNvSpPr/>
              <p:nvPr/>
            </p:nvSpPr>
            <p:spPr>
              <a:xfrm>
                <a:off x="5549975" y="3214075"/>
                <a:ext cx="312750" cy="286725"/>
              </a:xfrm>
              <a:custGeom>
                <a:avLst/>
                <a:gdLst/>
                <a:ahLst/>
                <a:cxnLst/>
                <a:rect l="l" t="t" r="r" b="b"/>
                <a:pathLst>
                  <a:path w="12510" h="11469" extrusionOk="0">
                    <a:moveTo>
                      <a:pt x="6464" y="1264"/>
                    </a:moveTo>
                    <a:cubicBezTo>
                      <a:pt x="7202" y="1264"/>
                      <a:pt x="7937" y="1452"/>
                      <a:pt x="8606" y="1815"/>
                    </a:cubicBezTo>
                    <a:cubicBezTo>
                      <a:pt x="9674" y="2349"/>
                      <a:pt x="10441" y="3316"/>
                      <a:pt x="10775" y="4417"/>
                    </a:cubicBezTo>
                    <a:cubicBezTo>
                      <a:pt x="11108" y="5585"/>
                      <a:pt x="11008" y="6819"/>
                      <a:pt x="10441" y="7853"/>
                    </a:cubicBezTo>
                    <a:cubicBezTo>
                      <a:pt x="9941" y="8753"/>
                      <a:pt x="9173" y="9521"/>
                      <a:pt x="8206" y="9888"/>
                    </a:cubicBezTo>
                    <a:cubicBezTo>
                      <a:pt x="7647" y="10108"/>
                      <a:pt x="7068" y="10219"/>
                      <a:pt x="6496" y="10219"/>
                    </a:cubicBezTo>
                    <a:cubicBezTo>
                      <a:pt x="5771" y="10219"/>
                      <a:pt x="5056" y="10042"/>
                      <a:pt x="4403" y="9687"/>
                    </a:cubicBezTo>
                    <a:cubicBezTo>
                      <a:pt x="2235" y="8520"/>
                      <a:pt x="1401" y="5785"/>
                      <a:pt x="2569" y="3650"/>
                    </a:cubicBezTo>
                    <a:cubicBezTo>
                      <a:pt x="3069" y="2716"/>
                      <a:pt x="3870" y="1982"/>
                      <a:pt x="4837" y="1582"/>
                    </a:cubicBezTo>
                    <a:cubicBezTo>
                      <a:pt x="5364" y="1368"/>
                      <a:pt x="5915" y="1264"/>
                      <a:pt x="6464" y="1264"/>
                    </a:cubicBezTo>
                    <a:close/>
                    <a:moveTo>
                      <a:pt x="6544" y="1"/>
                    </a:moveTo>
                    <a:cubicBezTo>
                      <a:pt x="5825" y="1"/>
                      <a:pt x="5102" y="138"/>
                      <a:pt x="4403" y="414"/>
                    </a:cubicBezTo>
                    <a:cubicBezTo>
                      <a:pt x="3136" y="915"/>
                      <a:pt x="2102" y="1882"/>
                      <a:pt x="1468" y="3049"/>
                    </a:cubicBezTo>
                    <a:cubicBezTo>
                      <a:pt x="0" y="5851"/>
                      <a:pt x="1034" y="9287"/>
                      <a:pt x="3836" y="10788"/>
                    </a:cubicBezTo>
                    <a:cubicBezTo>
                      <a:pt x="4683" y="11240"/>
                      <a:pt x="5603" y="11468"/>
                      <a:pt x="6532" y="11468"/>
                    </a:cubicBezTo>
                    <a:cubicBezTo>
                      <a:pt x="7251" y="11468"/>
                      <a:pt x="7975" y="11332"/>
                      <a:pt x="8673" y="11055"/>
                    </a:cubicBezTo>
                    <a:cubicBezTo>
                      <a:pt x="9907" y="10555"/>
                      <a:pt x="10908" y="9654"/>
                      <a:pt x="11608" y="8387"/>
                    </a:cubicBezTo>
                    <a:cubicBezTo>
                      <a:pt x="12309" y="7052"/>
                      <a:pt x="12509" y="5518"/>
                      <a:pt x="12042" y="4050"/>
                    </a:cubicBezTo>
                    <a:cubicBezTo>
                      <a:pt x="11575" y="2582"/>
                      <a:pt x="10574" y="1382"/>
                      <a:pt x="9240" y="681"/>
                    </a:cubicBezTo>
                    <a:cubicBezTo>
                      <a:pt x="8394" y="230"/>
                      <a:pt x="7473" y="1"/>
                      <a:pt x="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0" name="Google Shape;4320;p129"/>
              <p:cNvSpPr/>
              <p:nvPr/>
            </p:nvSpPr>
            <p:spPr>
              <a:xfrm>
                <a:off x="5810975" y="3397850"/>
                <a:ext cx="243550" cy="155850"/>
              </a:xfrm>
              <a:custGeom>
                <a:avLst/>
                <a:gdLst/>
                <a:ahLst/>
                <a:cxnLst/>
                <a:rect l="l" t="t" r="r" b="b"/>
                <a:pathLst>
                  <a:path w="9742" h="6234" extrusionOk="0">
                    <a:moveTo>
                      <a:pt x="1235" y="1"/>
                    </a:moveTo>
                    <a:cubicBezTo>
                      <a:pt x="972" y="1"/>
                      <a:pt x="740" y="125"/>
                      <a:pt x="601" y="402"/>
                    </a:cubicBezTo>
                    <a:lnTo>
                      <a:pt x="268" y="1036"/>
                    </a:lnTo>
                    <a:cubicBezTo>
                      <a:pt x="1" y="1503"/>
                      <a:pt x="268" y="1903"/>
                      <a:pt x="701" y="2170"/>
                    </a:cubicBezTo>
                    <a:lnTo>
                      <a:pt x="7840" y="6106"/>
                    </a:lnTo>
                    <a:cubicBezTo>
                      <a:pt x="7991" y="6192"/>
                      <a:pt x="8156" y="6233"/>
                      <a:pt x="8319" y="6233"/>
                    </a:cubicBezTo>
                    <a:cubicBezTo>
                      <a:pt x="8657" y="6233"/>
                      <a:pt x="8983" y="6055"/>
                      <a:pt x="9141" y="5739"/>
                    </a:cubicBezTo>
                    <a:lnTo>
                      <a:pt x="9474" y="5105"/>
                    </a:lnTo>
                    <a:cubicBezTo>
                      <a:pt x="9741" y="4705"/>
                      <a:pt x="9575" y="4138"/>
                      <a:pt x="9108" y="3871"/>
                    </a:cubicBezTo>
                    <a:lnTo>
                      <a:pt x="1802" y="168"/>
                    </a:lnTo>
                    <a:cubicBezTo>
                      <a:pt x="1612" y="60"/>
                      <a:pt x="1416" y="1"/>
                      <a:pt x="12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1" name="Google Shape;4321;p129"/>
            <p:cNvGrpSpPr/>
            <p:nvPr/>
          </p:nvGrpSpPr>
          <p:grpSpPr>
            <a:xfrm>
              <a:off x="1481765" y="1632740"/>
              <a:ext cx="255612" cy="255612"/>
              <a:chOff x="1594650" y="976150"/>
              <a:chExt cx="411150" cy="411150"/>
            </a:xfrm>
          </p:grpSpPr>
          <p:sp>
            <p:nvSpPr>
              <p:cNvPr id="4322" name="Google Shape;4322;p129"/>
              <p:cNvSpPr/>
              <p:nvPr/>
            </p:nvSpPr>
            <p:spPr>
              <a:xfrm>
                <a:off x="1594650" y="976150"/>
                <a:ext cx="411150" cy="411150"/>
              </a:xfrm>
              <a:custGeom>
                <a:avLst/>
                <a:gdLst/>
                <a:ahLst/>
                <a:cxnLst/>
                <a:rect l="l" t="t" r="r" b="b"/>
                <a:pathLst>
                  <a:path w="16446" h="16446" extrusionOk="0">
                    <a:moveTo>
                      <a:pt x="8206" y="1201"/>
                    </a:moveTo>
                    <a:cubicBezTo>
                      <a:pt x="12109" y="1201"/>
                      <a:pt x="15211" y="4337"/>
                      <a:pt x="15211" y="8206"/>
                    </a:cubicBezTo>
                    <a:cubicBezTo>
                      <a:pt x="15211" y="12109"/>
                      <a:pt x="12109" y="15211"/>
                      <a:pt x="8206" y="15211"/>
                    </a:cubicBezTo>
                    <a:cubicBezTo>
                      <a:pt x="4337" y="15211"/>
                      <a:pt x="1201" y="12109"/>
                      <a:pt x="1201" y="8206"/>
                    </a:cubicBezTo>
                    <a:cubicBezTo>
                      <a:pt x="1201" y="4337"/>
                      <a:pt x="4337" y="1201"/>
                      <a:pt x="8206" y="1201"/>
                    </a:cubicBezTo>
                    <a:close/>
                    <a:moveTo>
                      <a:pt x="8206" y="0"/>
                    </a:moveTo>
                    <a:cubicBezTo>
                      <a:pt x="3670" y="0"/>
                      <a:pt x="0" y="3669"/>
                      <a:pt x="0" y="8206"/>
                    </a:cubicBezTo>
                    <a:cubicBezTo>
                      <a:pt x="0" y="12776"/>
                      <a:pt x="3670" y="16445"/>
                      <a:pt x="8206" y="16445"/>
                    </a:cubicBezTo>
                    <a:cubicBezTo>
                      <a:pt x="12776" y="16445"/>
                      <a:pt x="16445" y="12776"/>
                      <a:pt x="16445" y="8206"/>
                    </a:cubicBezTo>
                    <a:cubicBezTo>
                      <a:pt x="16445" y="3669"/>
                      <a:pt x="12776" y="0"/>
                      <a:pt x="82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3" name="Google Shape;4323;p129"/>
              <p:cNvSpPr/>
              <p:nvPr/>
            </p:nvSpPr>
            <p:spPr>
              <a:xfrm>
                <a:off x="1735575" y="1056200"/>
                <a:ext cx="1292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5171" extrusionOk="0">
                    <a:moveTo>
                      <a:pt x="2569" y="0"/>
                    </a:moveTo>
                    <a:cubicBezTo>
                      <a:pt x="1168" y="0"/>
                      <a:pt x="1" y="1168"/>
                      <a:pt x="1" y="2602"/>
                    </a:cubicBezTo>
                    <a:cubicBezTo>
                      <a:pt x="1" y="4003"/>
                      <a:pt x="1168" y="5171"/>
                      <a:pt x="2569" y="5171"/>
                    </a:cubicBezTo>
                    <a:cubicBezTo>
                      <a:pt x="4003" y="5171"/>
                      <a:pt x="5171" y="4003"/>
                      <a:pt x="5171" y="2602"/>
                    </a:cubicBezTo>
                    <a:cubicBezTo>
                      <a:pt x="5171" y="1135"/>
                      <a:pt x="4003" y="0"/>
                      <a:pt x="25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4" name="Google Shape;4324;p129"/>
              <p:cNvSpPr/>
              <p:nvPr/>
            </p:nvSpPr>
            <p:spPr>
              <a:xfrm>
                <a:off x="1689700" y="1196300"/>
                <a:ext cx="22102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4037" extrusionOk="0">
                    <a:moveTo>
                      <a:pt x="2670" y="0"/>
                    </a:moveTo>
                    <a:cubicBezTo>
                      <a:pt x="1202" y="0"/>
                      <a:pt x="1" y="1201"/>
                      <a:pt x="1" y="2669"/>
                    </a:cubicBezTo>
                    <a:lnTo>
                      <a:pt x="1" y="4037"/>
                    </a:lnTo>
                    <a:lnTo>
                      <a:pt x="8841" y="4037"/>
                    </a:lnTo>
                    <a:lnTo>
                      <a:pt x="8841" y="2669"/>
                    </a:lnTo>
                    <a:cubicBezTo>
                      <a:pt x="8841" y="1201"/>
                      <a:pt x="7606" y="0"/>
                      <a:pt x="61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4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4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800"/>
                                        <p:tgtEl>
                                          <p:spTgt spid="4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6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800"/>
                                        <p:tgtEl>
                                          <p:spTgt spid="4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8" dur="800" fill="hold"/>
                                        <p:tgtEl>
                                          <p:spTgt spid="419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69"/>
          <p:cNvSpPr/>
          <p:nvPr/>
        </p:nvSpPr>
        <p:spPr>
          <a:xfrm>
            <a:off x="720000" y="3778124"/>
            <a:ext cx="4017679" cy="53497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chemeClr val="dk1">
                <a:alpha val="17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69"/>
          <p:cNvSpPr txBox="1">
            <a:spLocks noGrp="1"/>
          </p:cNvSpPr>
          <p:nvPr>
            <p:ph type="subTitle" idx="1"/>
          </p:nvPr>
        </p:nvSpPr>
        <p:spPr>
          <a:xfrm>
            <a:off x="673411" y="3976084"/>
            <a:ext cx="3909900" cy="41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fr-CM" b="1" dirty="0">
                <a:solidFill>
                  <a:srgbClr val="FF0000"/>
                </a:solidFill>
              </a:rPr>
              <a:t>La vitrine digitale des vendeurs de marche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rgbClr val="FF0000"/>
              </a:solidFill>
            </a:endParaRPr>
          </a:p>
        </p:txBody>
      </p:sp>
      <p:sp>
        <p:nvSpPr>
          <p:cNvPr id="1210" name="Google Shape;1210;p69"/>
          <p:cNvSpPr/>
          <p:nvPr/>
        </p:nvSpPr>
        <p:spPr>
          <a:xfrm>
            <a:off x="7945430" y="3957450"/>
            <a:ext cx="356425" cy="355650"/>
          </a:xfrm>
          <a:custGeom>
            <a:avLst/>
            <a:gdLst/>
            <a:ahLst/>
            <a:cxnLst/>
            <a:rect l="l" t="t" r="r" b="b"/>
            <a:pathLst>
              <a:path w="14257" h="14226" extrusionOk="0">
                <a:moveTo>
                  <a:pt x="7160" y="4895"/>
                </a:moveTo>
                <a:cubicBezTo>
                  <a:pt x="8066" y="4895"/>
                  <a:pt x="8891" y="5467"/>
                  <a:pt x="9180" y="6383"/>
                </a:cubicBezTo>
                <a:cubicBezTo>
                  <a:pt x="9575" y="7508"/>
                  <a:pt x="8967" y="8724"/>
                  <a:pt x="7812" y="9119"/>
                </a:cubicBezTo>
                <a:cubicBezTo>
                  <a:pt x="7591" y="9191"/>
                  <a:pt x="7367" y="9225"/>
                  <a:pt x="7145" y="9225"/>
                </a:cubicBezTo>
                <a:cubicBezTo>
                  <a:pt x="6241" y="9225"/>
                  <a:pt x="5394" y="8655"/>
                  <a:pt x="5077" y="7751"/>
                </a:cubicBezTo>
                <a:cubicBezTo>
                  <a:pt x="4712" y="6596"/>
                  <a:pt x="5320" y="5380"/>
                  <a:pt x="6444" y="5016"/>
                </a:cubicBezTo>
                <a:cubicBezTo>
                  <a:pt x="6683" y="4934"/>
                  <a:pt x="6924" y="4895"/>
                  <a:pt x="7160" y="4895"/>
                </a:cubicBezTo>
                <a:close/>
                <a:moveTo>
                  <a:pt x="6080" y="0"/>
                </a:moveTo>
                <a:lnTo>
                  <a:pt x="3526" y="851"/>
                </a:lnTo>
                <a:lnTo>
                  <a:pt x="4226" y="2827"/>
                </a:lnTo>
                <a:cubicBezTo>
                  <a:pt x="3830" y="3101"/>
                  <a:pt x="3526" y="3374"/>
                  <a:pt x="3222" y="3709"/>
                </a:cubicBezTo>
                <a:lnTo>
                  <a:pt x="1368" y="2797"/>
                </a:lnTo>
                <a:lnTo>
                  <a:pt x="183" y="5228"/>
                </a:lnTo>
                <a:lnTo>
                  <a:pt x="2037" y="6140"/>
                </a:lnTo>
                <a:cubicBezTo>
                  <a:pt x="1976" y="6566"/>
                  <a:pt x="1946" y="7022"/>
                  <a:pt x="1976" y="7478"/>
                </a:cubicBezTo>
                <a:lnTo>
                  <a:pt x="0" y="8146"/>
                </a:lnTo>
                <a:lnTo>
                  <a:pt x="852" y="10700"/>
                </a:lnTo>
                <a:lnTo>
                  <a:pt x="2827" y="10031"/>
                </a:lnTo>
                <a:cubicBezTo>
                  <a:pt x="3101" y="10396"/>
                  <a:pt x="3374" y="10700"/>
                  <a:pt x="3709" y="11004"/>
                </a:cubicBezTo>
                <a:lnTo>
                  <a:pt x="2797" y="12858"/>
                </a:lnTo>
                <a:lnTo>
                  <a:pt x="5229" y="14043"/>
                </a:lnTo>
                <a:lnTo>
                  <a:pt x="6140" y="12189"/>
                </a:lnTo>
                <a:cubicBezTo>
                  <a:pt x="6441" y="12232"/>
                  <a:pt x="6757" y="12275"/>
                  <a:pt x="7078" y="12275"/>
                </a:cubicBezTo>
                <a:cubicBezTo>
                  <a:pt x="7211" y="12275"/>
                  <a:pt x="7344" y="12268"/>
                  <a:pt x="7478" y="12250"/>
                </a:cubicBezTo>
                <a:lnTo>
                  <a:pt x="8147" y="14225"/>
                </a:lnTo>
                <a:lnTo>
                  <a:pt x="10700" y="13374"/>
                </a:lnTo>
                <a:lnTo>
                  <a:pt x="10031" y="11399"/>
                </a:lnTo>
                <a:cubicBezTo>
                  <a:pt x="10396" y="11125"/>
                  <a:pt x="10700" y="10852"/>
                  <a:pt x="11004" y="10517"/>
                </a:cubicBezTo>
                <a:lnTo>
                  <a:pt x="12858" y="11429"/>
                </a:lnTo>
                <a:lnTo>
                  <a:pt x="14043" y="8997"/>
                </a:lnTo>
                <a:lnTo>
                  <a:pt x="12189" y="8086"/>
                </a:lnTo>
                <a:cubicBezTo>
                  <a:pt x="12280" y="7660"/>
                  <a:pt x="12311" y="7204"/>
                  <a:pt x="12280" y="6748"/>
                </a:cubicBezTo>
                <a:lnTo>
                  <a:pt x="14256" y="6079"/>
                </a:lnTo>
                <a:lnTo>
                  <a:pt x="13375" y="3526"/>
                </a:lnTo>
                <a:lnTo>
                  <a:pt x="11399" y="4195"/>
                </a:lnTo>
                <a:cubicBezTo>
                  <a:pt x="11125" y="3830"/>
                  <a:pt x="10852" y="3526"/>
                  <a:pt x="10517" y="3222"/>
                </a:cubicBezTo>
                <a:lnTo>
                  <a:pt x="11429" y="1368"/>
                </a:lnTo>
                <a:lnTo>
                  <a:pt x="8998" y="183"/>
                </a:lnTo>
                <a:lnTo>
                  <a:pt x="8086" y="2037"/>
                </a:lnTo>
                <a:cubicBezTo>
                  <a:pt x="7785" y="1994"/>
                  <a:pt x="7469" y="1951"/>
                  <a:pt x="7148" y="1951"/>
                </a:cubicBezTo>
                <a:cubicBezTo>
                  <a:pt x="7015" y="1951"/>
                  <a:pt x="6882" y="1958"/>
                  <a:pt x="6748" y="1976"/>
                </a:cubicBezTo>
                <a:lnTo>
                  <a:pt x="608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  <a:effectLst>
            <a:outerShdw blurRad="57150" dist="38100" dir="5400000" algn="bl" rotWithShape="0">
              <a:schemeClr val="dk1">
                <a:alpha val="1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69"/>
          <p:cNvSpPr/>
          <p:nvPr/>
        </p:nvSpPr>
        <p:spPr>
          <a:xfrm>
            <a:off x="4816755" y="1104475"/>
            <a:ext cx="250775" cy="250775"/>
          </a:xfrm>
          <a:custGeom>
            <a:avLst/>
            <a:gdLst/>
            <a:ahLst/>
            <a:cxnLst/>
            <a:rect l="l" t="t" r="r" b="b"/>
            <a:pathLst>
              <a:path w="10031" h="10031" extrusionOk="0">
                <a:moveTo>
                  <a:pt x="5047" y="3455"/>
                </a:moveTo>
                <a:cubicBezTo>
                  <a:pt x="5309" y="3455"/>
                  <a:pt x="5573" y="3526"/>
                  <a:pt x="5806" y="3678"/>
                </a:cubicBezTo>
                <a:cubicBezTo>
                  <a:pt x="6535" y="4134"/>
                  <a:pt x="6778" y="5046"/>
                  <a:pt x="6353" y="5775"/>
                </a:cubicBezTo>
                <a:cubicBezTo>
                  <a:pt x="6074" y="6254"/>
                  <a:pt x="5572" y="6523"/>
                  <a:pt x="5055" y="6523"/>
                </a:cubicBezTo>
                <a:cubicBezTo>
                  <a:pt x="4783" y="6523"/>
                  <a:pt x="4507" y="6449"/>
                  <a:pt x="4256" y="6292"/>
                </a:cubicBezTo>
                <a:cubicBezTo>
                  <a:pt x="3526" y="5897"/>
                  <a:pt x="3283" y="4924"/>
                  <a:pt x="3739" y="4225"/>
                </a:cubicBezTo>
                <a:cubicBezTo>
                  <a:pt x="4002" y="3739"/>
                  <a:pt x="4522" y="3455"/>
                  <a:pt x="5047" y="3455"/>
                </a:cubicBezTo>
                <a:close/>
                <a:moveTo>
                  <a:pt x="4681" y="0"/>
                </a:moveTo>
                <a:lnTo>
                  <a:pt x="2857" y="456"/>
                </a:lnTo>
                <a:lnTo>
                  <a:pt x="3222" y="1854"/>
                </a:lnTo>
                <a:cubicBezTo>
                  <a:pt x="2979" y="2006"/>
                  <a:pt x="2705" y="2189"/>
                  <a:pt x="2462" y="2432"/>
                </a:cubicBezTo>
                <a:lnTo>
                  <a:pt x="1216" y="1672"/>
                </a:lnTo>
                <a:lnTo>
                  <a:pt x="274" y="3313"/>
                </a:lnTo>
                <a:lnTo>
                  <a:pt x="1520" y="4073"/>
                </a:lnTo>
                <a:cubicBezTo>
                  <a:pt x="1459" y="4377"/>
                  <a:pt x="1398" y="4681"/>
                  <a:pt x="1398" y="4985"/>
                </a:cubicBezTo>
                <a:lnTo>
                  <a:pt x="0" y="5350"/>
                </a:lnTo>
                <a:lnTo>
                  <a:pt x="456" y="7173"/>
                </a:lnTo>
                <a:lnTo>
                  <a:pt x="1854" y="6809"/>
                </a:lnTo>
                <a:cubicBezTo>
                  <a:pt x="2006" y="7052"/>
                  <a:pt x="2189" y="7325"/>
                  <a:pt x="2432" y="7569"/>
                </a:cubicBezTo>
                <a:lnTo>
                  <a:pt x="1672" y="8815"/>
                </a:lnTo>
                <a:lnTo>
                  <a:pt x="3313" y="9757"/>
                </a:lnTo>
                <a:lnTo>
                  <a:pt x="4073" y="8511"/>
                </a:lnTo>
                <a:cubicBezTo>
                  <a:pt x="4377" y="8572"/>
                  <a:pt x="4681" y="8632"/>
                  <a:pt x="4985" y="8632"/>
                </a:cubicBezTo>
                <a:lnTo>
                  <a:pt x="5350" y="10031"/>
                </a:lnTo>
                <a:lnTo>
                  <a:pt x="7174" y="9575"/>
                </a:lnTo>
                <a:lnTo>
                  <a:pt x="6809" y="8176"/>
                </a:lnTo>
                <a:cubicBezTo>
                  <a:pt x="7052" y="8024"/>
                  <a:pt x="7326" y="7812"/>
                  <a:pt x="7569" y="7599"/>
                </a:cubicBezTo>
                <a:lnTo>
                  <a:pt x="8815" y="8359"/>
                </a:lnTo>
                <a:lnTo>
                  <a:pt x="9757" y="6717"/>
                </a:lnTo>
                <a:lnTo>
                  <a:pt x="8511" y="5958"/>
                </a:lnTo>
                <a:cubicBezTo>
                  <a:pt x="8572" y="5654"/>
                  <a:pt x="8633" y="5350"/>
                  <a:pt x="8633" y="5046"/>
                </a:cubicBezTo>
                <a:lnTo>
                  <a:pt x="10031" y="4681"/>
                </a:lnTo>
                <a:lnTo>
                  <a:pt x="9575" y="2857"/>
                </a:lnTo>
                <a:lnTo>
                  <a:pt x="8177" y="3222"/>
                </a:lnTo>
                <a:cubicBezTo>
                  <a:pt x="8025" y="2948"/>
                  <a:pt x="7842" y="2705"/>
                  <a:pt x="7599" y="2462"/>
                </a:cubicBezTo>
                <a:lnTo>
                  <a:pt x="8359" y="1216"/>
                </a:lnTo>
                <a:lnTo>
                  <a:pt x="6718" y="274"/>
                </a:lnTo>
                <a:lnTo>
                  <a:pt x="5958" y="1520"/>
                </a:lnTo>
                <a:cubicBezTo>
                  <a:pt x="5654" y="1429"/>
                  <a:pt x="5350" y="1398"/>
                  <a:pt x="5046" y="1398"/>
                </a:cubicBezTo>
                <a:lnTo>
                  <a:pt x="4681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47625" dir="5400000" algn="bl" rotWithShape="0">
              <a:schemeClr val="dk1">
                <a:alpha val="19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2" name="Google Shape;1212;p69"/>
          <p:cNvGrpSpPr/>
          <p:nvPr/>
        </p:nvGrpSpPr>
        <p:grpSpPr>
          <a:xfrm>
            <a:off x="4985306" y="1282487"/>
            <a:ext cx="3427498" cy="2849974"/>
            <a:chOff x="4985306" y="1282487"/>
            <a:chExt cx="3427498" cy="2849974"/>
          </a:xfrm>
        </p:grpSpPr>
        <p:sp>
          <p:nvSpPr>
            <p:cNvPr id="1213" name="Google Shape;1213;p69"/>
            <p:cNvSpPr/>
            <p:nvPr/>
          </p:nvSpPr>
          <p:spPr>
            <a:xfrm>
              <a:off x="5044568" y="1717313"/>
              <a:ext cx="3151960" cy="2106720"/>
            </a:xfrm>
            <a:custGeom>
              <a:avLst/>
              <a:gdLst/>
              <a:ahLst/>
              <a:cxnLst/>
              <a:rect l="l" t="t" r="r" b="b"/>
              <a:pathLst>
                <a:path w="147116" h="98330" extrusionOk="0">
                  <a:moveTo>
                    <a:pt x="1490" y="0"/>
                  </a:moveTo>
                  <a:cubicBezTo>
                    <a:pt x="669" y="0"/>
                    <a:pt x="0" y="638"/>
                    <a:pt x="0" y="1489"/>
                  </a:cubicBezTo>
                  <a:lnTo>
                    <a:pt x="0" y="2979"/>
                  </a:lnTo>
                  <a:lnTo>
                    <a:pt x="0" y="96932"/>
                  </a:lnTo>
                  <a:cubicBezTo>
                    <a:pt x="0" y="97722"/>
                    <a:pt x="639" y="98330"/>
                    <a:pt x="1399" y="98330"/>
                  </a:cubicBezTo>
                  <a:lnTo>
                    <a:pt x="145657" y="98330"/>
                  </a:lnTo>
                  <a:cubicBezTo>
                    <a:pt x="146447" y="98330"/>
                    <a:pt x="147055" y="97691"/>
                    <a:pt x="147055" y="96932"/>
                  </a:cubicBezTo>
                  <a:lnTo>
                    <a:pt x="147055" y="2979"/>
                  </a:lnTo>
                  <a:lnTo>
                    <a:pt x="147055" y="1489"/>
                  </a:lnTo>
                  <a:cubicBezTo>
                    <a:pt x="147116" y="638"/>
                    <a:pt x="146477" y="0"/>
                    <a:pt x="145626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38100" dir="546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9"/>
            <p:cNvSpPr/>
            <p:nvPr/>
          </p:nvSpPr>
          <p:spPr>
            <a:xfrm>
              <a:off x="4985949" y="1711443"/>
              <a:ext cx="3151318" cy="2043559"/>
            </a:xfrm>
            <a:custGeom>
              <a:avLst/>
              <a:gdLst/>
              <a:ahLst/>
              <a:cxnLst/>
              <a:rect l="l" t="t" r="r" b="b"/>
              <a:pathLst>
                <a:path w="147086" h="95382" extrusionOk="0">
                  <a:moveTo>
                    <a:pt x="1" y="1"/>
                  </a:moveTo>
                  <a:lnTo>
                    <a:pt x="1" y="93984"/>
                  </a:lnTo>
                  <a:cubicBezTo>
                    <a:pt x="1" y="94744"/>
                    <a:pt x="609" y="95382"/>
                    <a:pt x="1399" y="95382"/>
                  </a:cubicBezTo>
                  <a:lnTo>
                    <a:pt x="145627" y="95382"/>
                  </a:lnTo>
                  <a:cubicBezTo>
                    <a:pt x="146417" y="95382"/>
                    <a:pt x="147086" y="94774"/>
                    <a:pt x="147086" y="93984"/>
                  </a:cubicBezTo>
                  <a:lnTo>
                    <a:pt x="1470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6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9"/>
            <p:cNvSpPr/>
            <p:nvPr/>
          </p:nvSpPr>
          <p:spPr>
            <a:xfrm>
              <a:off x="4985306" y="1648282"/>
              <a:ext cx="3151960" cy="63182"/>
            </a:xfrm>
            <a:custGeom>
              <a:avLst/>
              <a:gdLst/>
              <a:ahLst/>
              <a:cxnLst/>
              <a:rect l="l" t="t" r="r" b="b"/>
              <a:pathLst>
                <a:path w="147116" h="2949" extrusionOk="0">
                  <a:moveTo>
                    <a:pt x="1459" y="0"/>
                  </a:moveTo>
                  <a:cubicBezTo>
                    <a:pt x="639" y="0"/>
                    <a:pt x="0" y="669"/>
                    <a:pt x="0" y="1490"/>
                  </a:cubicBezTo>
                  <a:lnTo>
                    <a:pt x="0" y="2949"/>
                  </a:lnTo>
                  <a:lnTo>
                    <a:pt x="147116" y="2949"/>
                  </a:lnTo>
                  <a:lnTo>
                    <a:pt x="147116" y="1490"/>
                  </a:lnTo>
                  <a:cubicBezTo>
                    <a:pt x="147116" y="638"/>
                    <a:pt x="146417" y="0"/>
                    <a:pt x="1456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dist="19050" dir="5460000" algn="bl" rotWithShape="0">
                <a:schemeClr val="dk1">
                  <a:alpha val="15000"/>
                </a:schemeClr>
              </a:outerShdw>
              <a:reflection stA="10000" endPos="24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9"/>
            <p:cNvSpPr/>
            <p:nvPr/>
          </p:nvSpPr>
          <p:spPr>
            <a:xfrm>
              <a:off x="5026335" y="1674313"/>
              <a:ext cx="18254" cy="17611"/>
            </a:xfrm>
            <a:custGeom>
              <a:avLst/>
              <a:gdLst/>
              <a:ahLst/>
              <a:cxnLst/>
              <a:rect l="l" t="t" r="r" b="b"/>
              <a:pathLst>
                <a:path w="852" h="822" extrusionOk="0">
                  <a:moveTo>
                    <a:pt x="426" y="1"/>
                  </a:moveTo>
                  <a:cubicBezTo>
                    <a:pt x="183" y="1"/>
                    <a:pt x="0" y="183"/>
                    <a:pt x="0" y="427"/>
                  </a:cubicBezTo>
                  <a:cubicBezTo>
                    <a:pt x="0" y="639"/>
                    <a:pt x="183" y="822"/>
                    <a:pt x="426" y="822"/>
                  </a:cubicBezTo>
                  <a:cubicBezTo>
                    <a:pt x="669" y="822"/>
                    <a:pt x="851" y="639"/>
                    <a:pt x="851" y="427"/>
                  </a:cubicBezTo>
                  <a:cubicBezTo>
                    <a:pt x="851" y="183"/>
                    <a:pt x="669" y="1"/>
                    <a:pt x="426" y="1"/>
                  </a:cubicBezTo>
                  <a:close/>
                </a:path>
              </a:pathLst>
            </a:custGeom>
            <a:solidFill>
              <a:srgbClr val="8859F7"/>
            </a:solidFill>
            <a:ln>
              <a:noFill/>
            </a:ln>
            <a:effectLst>
              <a:outerShdw blurRad="57150" dist="19050" dir="5460000" algn="bl" rotWithShape="0">
                <a:schemeClr val="dk1">
                  <a:alpha val="15000"/>
                </a:schemeClr>
              </a:outerShdw>
              <a:reflection stA="10000" endPos="24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9"/>
            <p:cNvSpPr/>
            <p:nvPr/>
          </p:nvSpPr>
          <p:spPr>
            <a:xfrm>
              <a:off x="5071263" y="1674313"/>
              <a:ext cx="18254" cy="17611"/>
            </a:xfrm>
            <a:custGeom>
              <a:avLst/>
              <a:gdLst/>
              <a:ahLst/>
              <a:cxnLst/>
              <a:rect l="l" t="t" r="r" b="b"/>
              <a:pathLst>
                <a:path w="852" h="822" extrusionOk="0">
                  <a:moveTo>
                    <a:pt x="426" y="1"/>
                  </a:moveTo>
                  <a:cubicBezTo>
                    <a:pt x="183" y="1"/>
                    <a:pt x="1" y="183"/>
                    <a:pt x="1" y="427"/>
                  </a:cubicBezTo>
                  <a:cubicBezTo>
                    <a:pt x="1" y="639"/>
                    <a:pt x="183" y="822"/>
                    <a:pt x="426" y="822"/>
                  </a:cubicBezTo>
                  <a:cubicBezTo>
                    <a:pt x="639" y="822"/>
                    <a:pt x="852" y="639"/>
                    <a:pt x="852" y="427"/>
                  </a:cubicBezTo>
                  <a:cubicBezTo>
                    <a:pt x="852" y="183"/>
                    <a:pt x="639" y="1"/>
                    <a:pt x="426" y="1"/>
                  </a:cubicBezTo>
                  <a:close/>
                </a:path>
              </a:pathLst>
            </a:custGeom>
            <a:solidFill>
              <a:srgbClr val="8859F7"/>
            </a:solidFill>
            <a:ln>
              <a:noFill/>
            </a:ln>
            <a:effectLst>
              <a:outerShdw blurRad="57150" dist="19050" dir="5460000" algn="bl" rotWithShape="0">
                <a:schemeClr val="dk1">
                  <a:alpha val="15000"/>
                </a:schemeClr>
              </a:outerShdw>
              <a:reflection stA="10000" endPos="24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9"/>
            <p:cNvSpPr/>
            <p:nvPr/>
          </p:nvSpPr>
          <p:spPr>
            <a:xfrm>
              <a:off x="5116192" y="1674313"/>
              <a:ext cx="17611" cy="17611"/>
            </a:xfrm>
            <a:custGeom>
              <a:avLst/>
              <a:gdLst/>
              <a:ahLst/>
              <a:cxnLst/>
              <a:rect l="l" t="t" r="r" b="b"/>
              <a:pathLst>
                <a:path w="822" h="822" extrusionOk="0">
                  <a:moveTo>
                    <a:pt x="427" y="1"/>
                  </a:moveTo>
                  <a:cubicBezTo>
                    <a:pt x="183" y="1"/>
                    <a:pt x="1" y="183"/>
                    <a:pt x="1" y="427"/>
                  </a:cubicBezTo>
                  <a:cubicBezTo>
                    <a:pt x="1" y="639"/>
                    <a:pt x="183" y="822"/>
                    <a:pt x="427" y="822"/>
                  </a:cubicBezTo>
                  <a:cubicBezTo>
                    <a:pt x="639" y="822"/>
                    <a:pt x="822" y="639"/>
                    <a:pt x="822" y="427"/>
                  </a:cubicBezTo>
                  <a:cubicBezTo>
                    <a:pt x="822" y="183"/>
                    <a:pt x="639" y="1"/>
                    <a:pt x="427" y="1"/>
                  </a:cubicBezTo>
                  <a:close/>
                </a:path>
              </a:pathLst>
            </a:custGeom>
            <a:solidFill>
              <a:srgbClr val="8859F7"/>
            </a:solidFill>
            <a:ln>
              <a:noFill/>
            </a:ln>
            <a:effectLst>
              <a:outerShdw blurRad="57150" dist="19050" dir="5460000" algn="bl" rotWithShape="0">
                <a:schemeClr val="dk1">
                  <a:alpha val="15000"/>
                </a:schemeClr>
              </a:outerShdw>
              <a:reflection stA="10000" endPos="24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9"/>
            <p:cNvSpPr/>
            <p:nvPr/>
          </p:nvSpPr>
          <p:spPr>
            <a:xfrm>
              <a:off x="5053706" y="1787625"/>
              <a:ext cx="3014540" cy="1892492"/>
            </a:xfrm>
            <a:custGeom>
              <a:avLst/>
              <a:gdLst/>
              <a:ahLst/>
              <a:cxnLst/>
              <a:rect l="l" t="t" r="r" b="b"/>
              <a:pathLst>
                <a:path w="140702" h="88331" extrusionOk="0">
                  <a:moveTo>
                    <a:pt x="0" y="1"/>
                  </a:moveTo>
                  <a:lnTo>
                    <a:pt x="0" y="88330"/>
                  </a:lnTo>
                  <a:lnTo>
                    <a:pt x="140702" y="88330"/>
                  </a:lnTo>
                  <a:lnTo>
                    <a:pt x="14070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66BEE9">
                    <a:alpha val="34509"/>
                  </a:srgb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6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20" name="Google Shape;1220;p69"/>
            <p:cNvGrpSpPr/>
            <p:nvPr/>
          </p:nvGrpSpPr>
          <p:grpSpPr>
            <a:xfrm>
              <a:off x="6414630" y="3150775"/>
              <a:ext cx="707500" cy="356921"/>
              <a:chOff x="2317875" y="3150775"/>
              <a:chExt cx="707500" cy="356921"/>
            </a:xfrm>
          </p:grpSpPr>
          <p:sp>
            <p:nvSpPr>
              <p:cNvPr id="1221" name="Google Shape;1221;p69"/>
              <p:cNvSpPr/>
              <p:nvPr/>
            </p:nvSpPr>
            <p:spPr>
              <a:xfrm>
                <a:off x="2317875" y="3150775"/>
                <a:ext cx="707500" cy="356921"/>
              </a:xfrm>
              <a:custGeom>
                <a:avLst/>
                <a:gdLst/>
                <a:ahLst/>
                <a:cxnLst/>
                <a:rect l="l" t="t" r="r" b="b"/>
                <a:pathLst>
                  <a:path w="28300" h="28299" extrusionOk="0">
                    <a:moveTo>
                      <a:pt x="25260" y="28298"/>
                    </a:moveTo>
                    <a:lnTo>
                      <a:pt x="3040" y="28298"/>
                    </a:lnTo>
                    <a:cubicBezTo>
                      <a:pt x="1369" y="28298"/>
                      <a:pt x="1" y="26931"/>
                      <a:pt x="1" y="25259"/>
                    </a:cubicBezTo>
                    <a:lnTo>
                      <a:pt x="1" y="3040"/>
                    </a:lnTo>
                    <a:cubicBezTo>
                      <a:pt x="1" y="1368"/>
                      <a:pt x="1369" y="0"/>
                      <a:pt x="3040" y="0"/>
                    </a:cubicBezTo>
                    <a:lnTo>
                      <a:pt x="25260" y="0"/>
                    </a:lnTo>
                    <a:cubicBezTo>
                      <a:pt x="26931" y="0"/>
                      <a:pt x="28299" y="1368"/>
                      <a:pt x="28299" y="3040"/>
                    </a:cubicBezTo>
                    <a:lnTo>
                      <a:pt x="28299" y="25259"/>
                    </a:lnTo>
                    <a:cubicBezTo>
                      <a:pt x="28299" y="26931"/>
                      <a:pt x="26931" y="28298"/>
                      <a:pt x="25260" y="282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28575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22" name="Google Shape;1222;p69"/>
              <p:cNvGrpSpPr/>
              <p:nvPr/>
            </p:nvGrpSpPr>
            <p:grpSpPr>
              <a:xfrm>
                <a:off x="2415693" y="3236562"/>
                <a:ext cx="471900" cy="95000"/>
                <a:chOff x="5088750" y="3020450"/>
                <a:chExt cx="471900" cy="95000"/>
              </a:xfrm>
            </p:grpSpPr>
            <p:sp>
              <p:nvSpPr>
                <p:cNvPr id="1223" name="Google Shape;1223;p69"/>
                <p:cNvSpPr/>
                <p:nvPr/>
              </p:nvSpPr>
              <p:spPr>
                <a:xfrm>
                  <a:off x="5088750" y="3020450"/>
                  <a:ext cx="95000" cy="95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00" h="3800" extrusionOk="0">
                      <a:moveTo>
                        <a:pt x="1885" y="0"/>
                      </a:moveTo>
                      <a:cubicBezTo>
                        <a:pt x="821" y="0"/>
                        <a:pt x="0" y="821"/>
                        <a:pt x="0" y="1885"/>
                      </a:cubicBezTo>
                      <a:cubicBezTo>
                        <a:pt x="0" y="2949"/>
                        <a:pt x="821" y="3800"/>
                        <a:pt x="1885" y="3800"/>
                      </a:cubicBezTo>
                      <a:cubicBezTo>
                        <a:pt x="2948" y="3800"/>
                        <a:pt x="3800" y="2949"/>
                        <a:pt x="3800" y="1885"/>
                      </a:cubicBezTo>
                      <a:cubicBezTo>
                        <a:pt x="3800" y="821"/>
                        <a:pt x="2918" y="0"/>
                        <a:pt x="188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85725" dist="19050" dir="5400000" algn="bl" rotWithShape="0">
                    <a:schemeClr val="dk1">
                      <a:alpha val="18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4" name="Google Shape;1224;p69"/>
                <p:cNvSpPr/>
                <p:nvPr/>
              </p:nvSpPr>
              <p:spPr>
                <a:xfrm>
                  <a:off x="5225525" y="3031850"/>
                  <a:ext cx="335125" cy="2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05" h="913" extrusionOk="0">
                      <a:moveTo>
                        <a:pt x="426" y="0"/>
                      </a:moveTo>
                      <a:cubicBezTo>
                        <a:pt x="183" y="0"/>
                        <a:pt x="0" y="183"/>
                        <a:pt x="0" y="426"/>
                      </a:cubicBezTo>
                      <a:lnTo>
                        <a:pt x="0" y="487"/>
                      </a:lnTo>
                      <a:cubicBezTo>
                        <a:pt x="0" y="730"/>
                        <a:pt x="183" y="912"/>
                        <a:pt x="426" y="912"/>
                      </a:cubicBezTo>
                      <a:lnTo>
                        <a:pt x="12979" y="912"/>
                      </a:lnTo>
                      <a:cubicBezTo>
                        <a:pt x="13222" y="912"/>
                        <a:pt x="13405" y="730"/>
                        <a:pt x="13405" y="487"/>
                      </a:cubicBezTo>
                      <a:lnTo>
                        <a:pt x="13405" y="426"/>
                      </a:lnTo>
                      <a:cubicBezTo>
                        <a:pt x="13405" y="183"/>
                        <a:pt x="13222" y="0"/>
                        <a:pt x="12979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85725" dist="19050" dir="5400000" algn="bl" rotWithShape="0">
                    <a:schemeClr val="dk1">
                      <a:alpha val="18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5" name="Google Shape;1225;p69"/>
                <p:cNvSpPr/>
                <p:nvPr/>
              </p:nvSpPr>
              <p:spPr>
                <a:xfrm>
                  <a:off x="5225525" y="3086550"/>
                  <a:ext cx="186950" cy="2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78" h="913" extrusionOk="0">
                      <a:moveTo>
                        <a:pt x="426" y="1"/>
                      </a:moveTo>
                      <a:cubicBezTo>
                        <a:pt x="183" y="1"/>
                        <a:pt x="0" y="183"/>
                        <a:pt x="0" y="426"/>
                      </a:cubicBezTo>
                      <a:lnTo>
                        <a:pt x="0" y="517"/>
                      </a:lnTo>
                      <a:cubicBezTo>
                        <a:pt x="0" y="730"/>
                        <a:pt x="183" y="913"/>
                        <a:pt x="426" y="913"/>
                      </a:cubicBezTo>
                      <a:lnTo>
                        <a:pt x="7052" y="913"/>
                      </a:lnTo>
                      <a:cubicBezTo>
                        <a:pt x="7295" y="913"/>
                        <a:pt x="7478" y="730"/>
                        <a:pt x="7478" y="517"/>
                      </a:cubicBezTo>
                      <a:lnTo>
                        <a:pt x="7478" y="426"/>
                      </a:lnTo>
                      <a:cubicBezTo>
                        <a:pt x="7478" y="183"/>
                        <a:pt x="7295" y="1"/>
                        <a:pt x="705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85725" dist="19050" dir="5400000" algn="bl" rotWithShape="0">
                    <a:schemeClr val="dk1">
                      <a:alpha val="18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6" name="Google Shape;1226;p69"/>
                <p:cNvSpPr/>
                <p:nvPr/>
              </p:nvSpPr>
              <p:spPr>
                <a:xfrm>
                  <a:off x="5434500" y="3086550"/>
                  <a:ext cx="53975" cy="2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9" h="913" extrusionOk="0">
                      <a:moveTo>
                        <a:pt x="456" y="1"/>
                      </a:moveTo>
                      <a:cubicBezTo>
                        <a:pt x="183" y="1"/>
                        <a:pt x="0" y="244"/>
                        <a:pt x="0" y="457"/>
                      </a:cubicBezTo>
                      <a:cubicBezTo>
                        <a:pt x="0" y="730"/>
                        <a:pt x="213" y="913"/>
                        <a:pt x="456" y="913"/>
                      </a:cubicBezTo>
                      <a:lnTo>
                        <a:pt x="1702" y="913"/>
                      </a:lnTo>
                      <a:cubicBezTo>
                        <a:pt x="1945" y="913"/>
                        <a:pt x="2128" y="730"/>
                        <a:pt x="2158" y="457"/>
                      </a:cubicBezTo>
                      <a:cubicBezTo>
                        <a:pt x="2158" y="214"/>
                        <a:pt x="1945" y="1"/>
                        <a:pt x="170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85725" dist="19050" dir="5400000" algn="bl" rotWithShape="0">
                    <a:schemeClr val="dk1">
                      <a:alpha val="18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27" name="Google Shape;1227;p69"/>
            <p:cNvGrpSpPr/>
            <p:nvPr/>
          </p:nvGrpSpPr>
          <p:grpSpPr>
            <a:xfrm>
              <a:off x="7199580" y="3150775"/>
              <a:ext cx="707500" cy="356921"/>
              <a:chOff x="3102825" y="3150775"/>
              <a:chExt cx="707500" cy="356921"/>
            </a:xfrm>
          </p:grpSpPr>
          <p:sp>
            <p:nvSpPr>
              <p:cNvPr id="1228" name="Google Shape;1228;p69"/>
              <p:cNvSpPr/>
              <p:nvPr/>
            </p:nvSpPr>
            <p:spPr>
              <a:xfrm>
                <a:off x="3102825" y="3150775"/>
                <a:ext cx="707500" cy="356921"/>
              </a:xfrm>
              <a:custGeom>
                <a:avLst/>
                <a:gdLst/>
                <a:ahLst/>
                <a:cxnLst/>
                <a:rect l="l" t="t" r="r" b="b"/>
                <a:pathLst>
                  <a:path w="28300" h="28299" extrusionOk="0">
                    <a:moveTo>
                      <a:pt x="25260" y="28298"/>
                    </a:moveTo>
                    <a:lnTo>
                      <a:pt x="3040" y="28298"/>
                    </a:lnTo>
                    <a:cubicBezTo>
                      <a:pt x="1369" y="28298"/>
                      <a:pt x="1" y="26931"/>
                      <a:pt x="1" y="25259"/>
                    </a:cubicBezTo>
                    <a:lnTo>
                      <a:pt x="1" y="3040"/>
                    </a:lnTo>
                    <a:cubicBezTo>
                      <a:pt x="1" y="1368"/>
                      <a:pt x="1369" y="0"/>
                      <a:pt x="3040" y="0"/>
                    </a:cubicBezTo>
                    <a:lnTo>
                      <a:pt x="25260" y="0"/>
                    </a:lnTo>
                    <a:cubicBezTo>
                      <a:pt x="26931" y="0"/>
                      <a:pt x="28299" y="1368"/>
                      <a:pt x="28299" y="3040"/>
                    </a:cubicBezTo>
                    <a:lnTo>
                      <a:pt x="28299" y="25259"/>
                    </a:lnTo>
                    <a:cubicBezTo>
                      <a:pt x="28299" y="26931"/>
                      <a:pt x="26931" y="28298"/>
                      <a:pt x="25260" y="2829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28575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69"/>
              <p:cNvSpPr/>
              <p:nvPr/>
            </p:nvSpPr>
            <p:spPr>
              <a:xfrm>
                <a:off x="3176913" y="3409013"/>
                <a:ext cx="266750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10670" h="1612" extrusionOk="0">
                    <a:moveTo>
                      <a:pt x="791" y="1"/>
                    </a:moveTo>
                    <a:cubicBezTo>
                      <a:pt x="335" y="1"/>
                      <a:pt x="1" y="396"/>
                      <a:pt x="1" y="822"/>
                    </a:cubicBezTo>
                    <a:cubicBezTo>
                      <a:pt x="1" y="1278"/>
                      <a:pt x="366" y="1612"/>
                      <a:pt x="791" y="1612"/>
                    </a:cubicBezTo>
                    <a:lnTo>
                      <a:pt x="9880" y="1612"/>
                    </a:lnTo>
                    <a:cubicBezTo>
                      <a:pt x="10305" y="1612"/>
                      <a:pt x="10670" y="1247"/>
                      <a:pt x="10670" y="822"/>
                    </a:cubicBezTo>
                    <a:cubicBezTo>
                      <a:pt x="10670" y="366"/>
                      <a:pt x="10305" y="1"/>
                      <a:pt x="98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69"/>
              <p:cNvSpPr/>
              <p:nvPr/>
            </p:nvSpPr>
            <p:spPr>
              <a:xfrm>
                <a:off x="3176163" y="3209163"/>
                <a:ext cx="560825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22433" h="1582" extrusionOk="0">
                    <a:moveTo>
                      <a:pt x="791" y="1"/>
                    </a:moveTo>
                    <a:cubicBezTo>
                      <a:pt x="335" y="1"/>
                      <a:pt x="1" y="366"/>
                      <a:pt x="1" y="791"/>
                    </a:cubicBezTo>
                    <a:cubicBezTo>
                      <a:pt x="1" y="1247"/>
                      <a:pt x="365" y="1581"/>
                      <a:pt x="791" y="1581"/>
                    </a:cubicBezTo>
                    <a:lnTo>
                      <a:pt x="21642" y="1581"/>
                    </a:lnTo>
                    <a:cubicBezTo>
                      <a:pt x="22098" y="1581"/>
                      <a:pt x="22433" y="1247"/>
                      <a:pt x="22433" y="791"/>
                    </a:cubicBezTo>
                    <a:cubicBezTo>
                      <a:pt x="22433" y="335"/>
                      <a:pt x="22068" y="1"/>
                      <a:pt x="216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69"/>
              <p:cNvSpPr/>
              <p:nvPr/>
            </p:nvSpPr>
            <p:spPr>
              <a:xfrm>
                <a:off x="3176163" y="3308713"/>
                <a:ext cx="560825" cy="40300"/>
              </a:xfrm>
              <a:custGeom>
                <a:avLst/>
                <a:gdLst/>
                <a:ahLst/>
                <a:cxnLst/>
                <a:rect l="l" t="t" r="r" b="b"/>
                <a:pathLst>
                  <a:path w="22433" h="1612" extrusionOk="0">
                    <a:moveTo>
                      <a:pt x="791" y="1"/>
                    </a:moveTo>
                    <a:cubicBezTo>
                      <a:pt x="335" y="1"/>
                      <a:pt x="1" y="365"/>
                      <a:pt x="1" y="791"/>
                    </a:cubicBezTo>
                    <a:cubicBezTo>
                      <a:pt x="1" y="1247"/>
                      <a:pt x="365" y="1612"/>
                      <a:pt x="791" y="1612"/>
                    </a:cubicBezTo>
                    <a:lnTo>
                      <a:pt x="21642" y="1612"/>
                    </a:lnTo>
                    <a:cubicBezTo>
                      <a:pt x="22098" y="1612"/>
                      <a:pt x="22433" y="1247"/>
                      <a:pt x="22433" y="791"/>
                    </a:cubicBezTo>
                    <a:cubicBezTo>
                      <a:pt x="22433" y="335"/>
                      <a:pt x="22068" y="1"/>
                      <a:pt x="2164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2" name="Google Shape;1232;p69"/>
            <p:cNvGrpSpPr/>
            <p:nvPr/>
          </p:nvGrpSpPr>
          <p:grpSpPr>
            <a:xfrm>
              <a:off x="6414640" y="2097213"/>
              <a:ext cx="1514782" cy="1006855"/>
              <a:chOff x="4981963" y="3755000"/>
              <a:chExt cx="1001575" cy="735575"/>
            </a:xfrm>
          </p:grpSpPr>
          <p:sp>
            <p:nvSpPr>
              <p:cNvPr id="1233" name="Google Shape;1233;p69"/>
              <p:cNvSpPr/>
              <p:nvPr/>
            </p:nvSpPr>
            <p:spPr>
              <a:xfrm>
                <a:off x="4981963" y="3755000"/>
                <a:ext cx="1001575" cy="735575"/>
              </a:xfrm>
              <a:custGeom>
                <a:avLst/>
                <a:gdLst/>
                <a:ahLst/>
                <a:cxnLst/>
                <a:rect l="l" t="t" r="r" b="b"/>
                <a:pathLst>
                  <a:path w="40063" h="29423" extrusionOk="0">
                    <a:moveTo>
                      <a:pt x="1916" y="0"/>
                    </a:moveTo>
                    <a:cubicBezTo>
                      <a:pt x="852" y="0"/>
                      <a:pt x="1" y="882"/>
                      <a:pt x="1" y="1945"/>
                    </a:cubicBezTo>
                    <a:lnTo>
                      <a:pt x="1" y="27478"/>
                    </a:lnTo>
                    <a:cubicBezTo>
                      <a:pt x="1" y="28541"/>
                      <a:pt x="852" y="29423"/>
                      <a:pt x="1916" y="29423"/>
                    </a:cubicBezTo>
                    <a:lnTo>
                      <a:pt x="38148" y="29423"/>
                    </a:lnTo>
                    <a:cubicBezTo>
                      <a:pt x="39211" y="29423"/>
                      <a:pt x="40063" y="28541"/>
                      <a:pt x="40063" y="27478"/>
                    </a:cubicBezTo>
                    <a:lnTo>
                      <a:pt x="40063" y="1976"/>
                    </a:lnTo>
                    <a:cubicBezTo>
                      <a:pt x="40063" y="882"/>
                      <a:pt x="39211" y="0"/>
                      <a:pt x="381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76200" dir="540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69"/>
              <p:cNvSpPr/>
              <p:nvPr/>
            </p:nvSpPr>
            <p:spPr>
              <a:xfrm>
                <a:off x="5092913" y="4207125"/>
                <a:ext cx="779675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187" h="1217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73"/>
                      <a:pt x="274" y="1216"/>
                      <a:pt x="609" y="1216"/>
                    </a:cubicBezTo>
                    <a:lnTo>
                      <a:pt x="30579" y="1216"/>
                    </a:lnTo>
                    <a:cubicBezTo>
                      <a:pt x="30913" y="1216"/>
                      <a:pt x="31187" y="973"/>
                      <a:pt x="31187" y="608"/>
                    </a:cubicBezTo>
                    <a:cubicBezTo>
                      <a:pt x="31187" y="274"/>
                      <a:pt x="30913" y="0"/>
                      <a:pt x="30579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69"/>
              <p:cNvSpPr/>
              <p:nvPr/>
            </p:nvSpPr>
            <p:spPr>
              <a:xfrm>
                <a:off x="5092913" y="4286900"/>
                <a:ext cx="779675" cy="30425"/>
              </a:xfrm>
              <a:custGeom>
                <a:avLst/>
                <a:gdLst/>
                <a:ahLst/>
                <a:cxnLst/>
                <a:rect l="l" t="t" r="r" b="b"/>
                <a:pathLst>
                  <a:path w="31187" h="1217" extrusionOk="0">
                    <a:moveTo>
                      <a:pt x="609" y="1"/>
                    </a:moveTo>
                    <a:cubicBezTo>
                      <a:pt x="274" y="1"/>
                      <a:pt x="1" y="275"/>
                      <a:pt x="1" y="609"/>
                    </a:cubicBezTo>
                    <a:cubicBezTo>
                      <a:pt x="1" y="974"/>
                      <a:pt x="274" y="1217"/>
                      <a:pt x="609" y="1217"/>
                    </a:cubicBezTo>
                    <a:lnTo>
                      <a:pt x="30579" y="1217"/>
                    </a:lnTo>
                    <a:cubicBezTo>
                      <a:pt x="30913" y="1217"/>
                      <a:pt x="31187" y="913"/>
                      <a:pt x="31187" y="609"/>
                    </a:cubicBezTo>
                    <a:cubicBezTo>
                      <a:pt x="31187" y="275"/>
                      <a:pt x="30913" y="1"/>
                      <a:pt x="305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69"/>
              <p:cNvSpPr/>
              <p:nvPr/>
            </p:nvSpPr>
            <p:spPr>
              <a:xfrm>
                <a:off x="5092913" y="4365950"/>
                <a:ext cx="295625" cy="30400"/>
              </a:xfrm>
              <a:custGeom>
                <a:avLst/>
                <a:gdLst/>
                <a:ahLst/>
                <a:cxnLst/>
                <a:rect l="l" t="t" r="r" b="b"/>
                <a:pathLst>
                  <a:path w="11825" h="1216" extrusionOk="0">
                    <a:moveTo>
                      <a:pt x="609" y="0"/>
                    </a:moveTo>
                    <a:cubicBezTo>
                      <a:pt x="274" y="0"/>
                      <a:pt x="1" y="274"/>
                      <a:pt x="1" y="608"/>
                    </a:cubicBezTo>
                    <a:cubicBezTo>
                      <a:pt x="1" y="942"/>
                      <a:pt x="274" y="1216"/>
                      <a:pt x="609" y="1216"/>
                    </a:cubicBezTo>
                    <a:lnTo>
                      <a:pt x="11217" y="1216"/>
                    </a:lnTo>
                    <a:cubicBezTo>
                      <a:pt x="11551" y="1216"/>
                      <a:pt x="11825" y="942"/>
                      <a:pt x="11825" y="608"/>
                    </a:cubicBezTo>
                    <a:cubicBezTo>
                      <a:pt x="11825" y="274"/>
                      <a:pt x="11551" y="0"/>
                      <a:pt x="1121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rgbClr val="F9F8FF">
                      <a:alpha val="86666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37" name="Google Shape;1237;p69"/>
            <p:cNvSpPr/>
            <p:nvPr/>
          </p:nvSpPr>
          <p:spPr>
            <a:xfrm>
              <a:off x="5246855" y="2672675"/>
              <a:ext cx="1076178" cy="835033"/>
            </a:xfrm>
            <a:custGeom>
              <a:avLst/>
              <a:gdLst/>
              <a:ahLst/>
              <a:cxnLst/>
              <a:rect l="l" t="t" r="r" b="b"/>
              <a:pathLst>
                <a:path w="28300" h="28299" extrusionOk="0">
                  <a:moveTo>
                    <a:pt x="25260" y="28298"/>
                  </a:moveTo>
                  <a:lnTo>
                    <a:pt x="3040" y="28298"/>
                  </a:lnTo>
                  <a:cubicBezTo>
                    <a:pt x="1369" y="28298"/>
                    <a:pt x="1" y="26931"/>
                    <a:pt x="1" y="25259"/>
                  </a:cubicBezTo>
                  <a:lnTo>
                    <a:pt x="1" y="3040"/>
                  </a:lnTo>
                  <a:cubicBezTo>
                    <a:pt x="1" y="1368"/>
                    <a:pt x="1369" y="0"/>
                    <a:pt x="3040" y="0"/>
                  </a:cubicBezTo>
                  <a:lnTo>
                    <a:pt x="25260" y="0"/>
                  </a:lnTo>
                  <a:cubicBezTo>
                    <a:pt x="26931" y="0"/>
                    <a:pt x="28299" y="1368"/>
                    <a:pt x="28299" y="3040"/>
                  </a:cubicBezTo>
                  <a:lnTo>
                    <a:pt x="28299" y="25259"/>
                  </a:lnTo>
                  <a:cubicBezTo>
                    <a:pt x="28299" y="26931"/>
                    <a:pt x="26931" y="28298"/>
                    <a:pt x="25260" y="28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71438" dist="47625" dir="5400000" algn="bl" rotWithShape="0">
                <a:schemeClr val="dk1">
                  <a:alpha val="18000"/>
                </a:schemeClr>
              </a:outerShdw>
              <a:reflection stA="5000" endPos="28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8" name="Google Shape;1238;p69"/>
            <p:cNvGrpSpPr/>
            <p:nvPr/>
          </p:nvGrpSpPr>
          <p:grpSpPr>
            <a:xfrm>
              <a:off x="5999093" y="1884550"/>
              <a:ext cx="707500" cy="707475"/>
              <a:chOff x="5921438" y="1923500"/>
              <a:chExt cx="707500" cy="707475"/>
            </a:xfrm>
          </p:grpSpPr>
          <p:sp>
            <p:nvSpPr>
              <p:cNvPr id="1239" name="Google Shape;1239;p69"/>
              <p:cNvSpPr/>
              <p:nvPr/>
            </p:nvSpPr>
            <p:spPr>
              <a:xfrm>
                <a:off x="5921438" y="1923500"/>
                <a:ext cx="707500" cy="707475"/>
              </a:xfrm>
              <a:custGeom>
                <a:avLst/>
                <a:gdLst/>
                <a:ahLst/>
                <a:cxnLst/>
                <a:rect l="l" t="t" r="r" b="b"/>
                <a:pathLst>
                  <a:path w="28300" h="28299" extrusionOk="0">
                    <a:moveTo>
                      <a:pt x="25260" y="28298"/>
                    </a:moveTo>
                    <a:lnTo>
                      <a:pt x="3040" y="28298"/>
                    </a:lnTo>
                    <a:cubicBezTo>
                      <a:pt x="1369" y="28298"/>
                      <a:pt x="1" y="26931"/>
                      <a:pt x="1" y="25259"/>
                    </a:cubicBezTo>
                    <a:lnTo>
                      <a:pt x="1" y="3040"/>
                    </a:lnTo>
                    <a:cubicBezTo>
                      <a:pt x="1" y="1368"/>
                      <a:pt x="1369" y="0"/>
                      <a:pt x="3040" y="0"/>
                    </a:cubicBezTo>
                    <a:lnTo>
                      <a:pt x="25260" y="0"/>
                    </a:lnTo>
                    <a:cubicBezTo>
                      <a:pt x="26931" y="0"/>
                      <a:pt x="28299" y="1368"/>
                      <a:pt x="28299" y="3040"/>
                    </a:cubicBezTo>
                    <a:lnTo>
                      <a:pt x="28299" y="25259"/>
                    </a:lnTo>
                    <a:cubicBezTo>
                      <a:pt x="28299" y="26931"/>
                      <a:pt x="26931" y="28298"/>
                      <a:pt x="25260" y="28298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28575" dir="5400000" algn="bl" rotWithShape="0">
                  <a:schemeClr val="dk1">
                    <a:alpha val="18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69"/>
              <p:cNvSpPr/>
              <p:nvPr/>
            </p:nvSpPr>
            <p:spPr>
              <a:xfrm>
                <a:off x="6070750" y="2199097"/>
                <a:ext cx="404418" cy="244866"/>
              </a:xfrm>
              <a:custGeom>
                <a:avLst/>
                <a:gdLst/>
                <a:ahLst/>
                <a:cxnLst/>
                <a:rect l="l" t="t" r="r" b="b"/>
                <a:pathLst>
                  <a:path w="18876" h="11429" extrusionOk="0">
                    <a:moveTo>
                      <a:pt x="11976" y="0"/>
                    </a:moveTo>
                    <a:lnTo>
                      <a:pt x="8085" y="6262"/>
                    </a:lnTo>
                    <a:lnTo>
                      <a:pt x="5654" y="2249"/>
                    </a:lnTo>
                    <a:lnTo>
                      <a:pt x="0" y="11429"/>
                    </a:lnTo>
                    <a:lnTo>
                      <a:pt x="18876" y="11429"/>
                    </a:lnTo>
                    <a:lnTo>
                      <a:pt x="1197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69"/>
              <p:cNvSpPr/>
              <p:nvPr/>
            </p:nvSpPr>
            <p:spPr>
              <a:xfrm>
                <a:off x="6146294" y="2120938"/>
                <a:ext cx="89878" cy="89899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4196" extrusionOk="0">
                    <a:moveTo>
                      <a:pt x="2097" y="1"/>
                    </a:moveTo>
                    <a:cubicBezTo>
                      <a:pt x="942" y="1"/>
                      <a:pt x="0" y="943"/>
                      <a:pt x="0" y="2098"/>
                    </a:cubicBezTo>
                    <a:cubicBezTo>
                      <a:pt x="0" y="3223"/>
                      <a:pt x="942" y="4195"/>
                      <a:pt x="2097" y="4195"/>
                    </a:cubicBezTo>
                    <a:cubicBezTo>
                      <a:pt x="3222" y="4195"/>
                      <a:pt x="4195" y="3223"/>
                      <a:pt x="4195" y="2098"/>
                    </a:cubicBezTo>
                    <a:cubicBezTo>
                      <a:pt x="4195" y="943"/>
                      <a:pt x="3222" y="1"/>
                      <a:pt x="20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  <a:reflection stA="10000" endPos="24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2" name="Google Shape;1242;p69"/>
            <p:cNvSpPr/>
            <p:nvPr/>
          </p:nvSpPr>
          <p:spPr>
            <a:xfrm>
              <a:off x="7230732" y="2571057"/>
              <a:ext cx="21" cy="2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E5D7FF"/>
            </a:solidFill>
            <a:ln>
              <a:noFill/>
            </a:ln>
            <a:effectLst>
              <a:outerShdw blurRad="57150" dist="19050" dir="5460000" algn="bl" rotWithShape="0">
                <a:schemeClr val="dk1">
                  <a:alpha val="15000"/>
                </a:schemeClr>
              </a:outerShdw>
              <a:reflection stA="10000" endPos="24000" dist="76200" dir="5400000" fadeDir="5400012" sy="-100000" algn="bl" rotWithShape="0"/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43" name="Google Shape;1243;p69"/>
            <p:cNvGrpSpPr/>
            <p:nvPr/>
          </p:nvGrpSpPr>
          <p:grpSpPr>
            <a:xfrm>
              <a:off x="6917447" y="2127681"/>
              <a:ext cx="560809" cy="513696"/>
              <a:chOff x="2820743" y="2218101"/>
              <a:chExt cx="814064" cy="745676"/>
            </a:xfrm>
          </p:grpSpPr>
          <p:sp>
            <p:nvSpPr>
              <p:cNvPr id="1244" name="Google Shape;1244;p69"/>
              <p:cNvSpPr/>
              <p:nvPr/>
            </p:nvSpPr>
            <p:spPr>
              <a:xfrm>
                <a:off x="3133976" y="2218101"/>
                <a:ext cx="500831" cy="707903"/>
              </a:xfrm>
              <a:custGeom>
                <a:avLst/>
                <a:gdLst/>
                <a:ahLst/>
                <a:cxnLst/>
                <a:rect l="l" t="t" r="r" b="b"/>
                <a:pathLst>
                  <a:path w="23376" h="33041" extrusionOk="0">
                    <a:moveTo>
                      <a:pt x="16263" y="0"/>
                    </a:moveTo>
                    <a:lnTo>
                      <a:pt x="1" y="16475"/>
                    </a:lnTo>
                    <a:lnTo>
                      <a:pt x="16779" y="33040"/>
                    </a:lnTo>
                    <a:cubicBezTo>
                      <a:pt x="20852" y="28815"/>
                      <a:pt x="23375" y="23101"/>
                      <a:pt x="23375" y="16779"/>
                    </a:cubicBezTo>
                    <a:cubicBezTo>
                      <a:pt x="23375" y="10213"/>
                      <a:pt x="20640" y="4256"/>
                      <a:pt x="162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69"/>
              <p:cNvSpPr/>
              <p:nvPr/>
            </p:nvSpPr>
            <p:spPr>
              <a:xfrm>
                <a:off x="3133976" y="2263030"/>
                <a:ext cx="217528" cy="308049"/>
              </a:xfrm>
              <a:custGeom>
                <a:avLst/>
                <a:gdLst/>
                <a:ahLst/>
                <a:cxnLst/>
                <a:rect l="l" t="t" r="r" b="b"/>
                <a:pathLst>
                  <a:path w="10153" h="14378" extrusionOk="0">
                    <a:moveTo>
                      <a:pt x="1" y="1"/>
                    </a:moveTo>
                    <a:lnTo>
                      <a:pt x="1" y="14378"/>
                    </a:lnTo>
                    <a:lnTo>
                      <a:pt x="10153" y="4134"/>
                    </a:lnTo>
                    <a:cubicBezTo>
                      <a:pt x="7539" y="1551"/>
                      <a:pt x="3952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  <a:reflection stA="10000" endPos="24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69"/>
              <p:cNvSpPr/>
              <p:nvPr/>
            </p:nvSpPr>
            <p:spPr>
              <a:xfrm>
                <a:off x="3133976" y="2571057"/>
                <a:ext cx="278761" cy="392720"/>
              </a:xfrm>
              <a:custGeom>
                <a:avLst/>
                <a:gdLst/>
                <a:ahLst/>
                <a:cxnLst/>
                <a:rect l="l" t="t" r="r" b="b"/>
                <a:pathLst>
                  <a:path w="13011" h="18330" extrusionOk="0">
                    <a:moveTo>
                      <a:pt x="1" y="1"/>
                    </a:moveTo>
                    <a:lnTo>
                      <a:pt x="1" y="18329"/>
                    </a:lnTo>
                    <a:cubicBezTo>
                      <a:pt x="5107" y="18329"/>
                      <a:pt x="9697" y="16232"/>
                      <a:pt x="13010" y="1282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859F7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69"/>
              <p:cNvSpPr/>
              <p:nvPr/>
            </p:nvSpPr>
            <p:spPr>
              <a:xfrm>
                <a:off x="2820743" y="2351601"/>
                <a:ext cx="311969" cy="440905"/>
              </a:xfrm>
              <a:custGeom>
                <a:avLst/>
                <a:gdLst/>
                <a:ahLst/>
                <a:cxnLst/>
                <a:rect l="l" t="t" r="r" b="b"/>
                <a:pathLst>
                  <a:path w="14561" h="20579" extrusionOk="0">
                    <a:moveTo>
                      <a:pt x="4438" y="0"/>
                    </a:moveTo>
                    <a:cubicBezTo>
                      <a:pt x="1703" y="2645"/>
                      <a:pt x="1" y="6353"/>
                      <a:pt x="1" y="10456"/>
                    </a:cubicBezTo>
                    <a:cubicBezTo>
                      <a:pt x="1" y="14408"/>
                      <a:pt x="1551" y="17964"/>
                      <a:pt x="4104" y="20578"/>
                    </a:cubicBezTo>
                    <a:lnTo>
                      <a:pt x="14560" y="10244"/>
                    </a:lnTo>
                    <a:lnTo>
                      <a:pt x="443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69"/>
              <p:cNvSpPr/>
              <p:nvPr/>
            </p:nvSpPr>
            <p:spPr>
              <a:xfrm>
                <a:off x="2917134" y="2263030"/>
                <a:ext cx="216864" cy="308049"/>
              </a:xfrm>
              <a:custGeom>
                <a:avLst/>
                <a:gdLst/>
                <a:ahLst/>
                <a:cxnLst/>
                <a:rect l="l" t="t" r="r" b="b"/>
                <a:pathLst>
                  <a:path w="10122" h="14378" extrusionOk="0">
                    <a:moveTo>
                      <a:pt x="10122" y="1"/>
                    </a:moveTo>
                    <a:cubicBezTo>
                      <a:pt x="6170" y="1"/>
                      <a:pt x="2614" y="1551"/>
                      <a:pt x="0" y="4104"/>
                    </a:cubicBezTo>
                    <a:lnTo>
                      <a:pt x="10122" y="14378"/>
                    </a:lnTo>
                    <a:lnTo>
                      <a:pt x="1012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69"/>
              <p:cNvSpPr/>
              <p:nvPr/>
            </p:nvSpPr>
            <p:spPr>
              <a:xfrm>
                <a:off x="2910621" y="2571057"/>
                <a:ext cx="223377" cy="317176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4804" extrusionOk="0">
                    <a:moveTo>
                      <a:pt x="10426" y="1"/>
                    </a:moveTo>
                    <a:lnTo>
                      <a:pt x="0" y="10335"/>
                    </a:lnTo>
                    <a:cubicBezTo>
                      <a:pt x="2645" y="13071"/>
                      <a:pt x="6322" y="14803"/>
                      <a:pt x="10426" y="14803"/>
                    </a:cubicBezTo>
                    <a:lnTo>
                      <a:pt x="1042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19050" dir="546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0" name="Google Shape;1250;p69"/>
            <p:cNvGrpSpPr/>
            <p:nvPr/>
          </p:nvGrpSpPr>
          <p:grpSpPr>
            <a:xfrm>
              <a:off x="6693855" y="1446700"/>
              <a:ext cx="1718949" cy="389816"/>
              <a:chOff x="6153850" y="1669725"/>
              <a:chExt cx="1718949" cy="389816"/>
            </a:xfrm>
          </p:grpSpPr>
          <p:sp>
            <p:nvSpPr>
              <p:cNvPr id="1251" name="Google Shape;1251;p69"/>
              <p:cNvSpPr/>
              <p:nvPr/>
            </p:nvSpPr>
            <p:spPr>
              <a:xfrm>
                <a:off x="6156586" y="1672448"/>
                <a:ext cx="1714402" cy="373134"/>
              </a:xfrm>
              <a:custGeom>
                <a:avLst/>
                <a:gdLst/>
                <a:ahLst/>
                <a:cxnLst/>
                <a:rect l="l" t="t" r="r" b="b"/>
                <a:pathLst>
                  <a:path w="141045" h="30698" extrusionOk="0">
                    <a:moveTo>
                      <a:pt x="2924" y="0"/>
                    </a:moveTo>
                    <a:cubicBezTo>
                      <a:pt x="1386" y="0"/>
                      <a:pt x="0" y="1386"/>
                      <a:pt x="0" y="3093"/>
                    </a:cubicBezTo>
                    <a:lnTo>
                      <a:pt x="0" y="27603"/>
                    </a:lnTo>
                    <a:cubicBezTo>
                      <a:pt x="0" y="29311"/>
                      <a:pt x="1386" y="30697"/>
                      <a:pt x="3093" y="30697"/>
                    </a:cubicBezTo>
                    <a:lnTo>
                      <a:pt x="137951" y="30697"/>
                    </a:lnTo>
                    <a:cubicBezTo>
                      <a:pt x="139659" y="30697"/>
                      <a:pt x="141045" y="29311"/>
                      <a:pt x="141045" y="27603"/>
                    </a:cubicBezTo>
                    <a:lnTo>
                      <a:pt x="141045" y="3093"/>
                    </a:lnTo>
                    <a:cubicBezTo>
                      <a:pt x="141045" y="1386"/>
                      <a:pt x="139659" y="0"/>
                      <a:pt x="137782" y="0"/>
                    </a:cubicBezTo>
                    <a:close/>
                  </a:path>
                </a:pathLst>
              </a:custGeom>
              <a:solidFill>
                <a:srgbClr val="A97FFF"/>
              </a:solidFill>
              <a:ln>
                <a:noFill/>
              </a:ln>
              <a:effectLst>
                <a:outerShdw blurRad="28575" dist="19050" dir="5280000" algn="bl" rotWithShape="0">
                  <a:schemeClr val="dk1">
                    <a:alpha val="17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69"/>
              <p:cNvSpPr/>
              <p:nvPr/>
            </p:nvSpPr>
            <p:spPr>
              <a:xfrm>
                <a:off x="6153850" y="1669725"/>
                <a:ext cx="1718949" cy="389816"/>
              </a:xfrm>
              <a:custGeom>
                <a:avLst/>
                <a:gdLst/>
                <a:ahLst/>
                <a:cxnLst/>
                <a:rect l="l" t="t" r="r" b="b"/>
                <a:pathLst>
                  <a:path w="140437" h="30090" extrusionOk="0">
                    <a:moveTo>
                      <a:pt x="2789" y="0"/>
                    </a:moveTo>
                    <a:cubicBezTo>
                      <a:pt x="1251" y="0"/>
                      <a:pt x="1" y="1251"/>
                      <a:pt x="1" y="2789"/>
                    </a:cubicBezTo>
                    <a:lnTo>
                      <a:pt x="1" y="27299"/>
                    </a:lnTo>
                    <a:cubicBezTo>
                      <a:pt x="1" y="28838"/>
                      <a:pt x="1251" y="30089"/>
                      <a:pt x="2789" y="30089"/>
                    </a:cubicBezTo>
                    <a:lnTo>
                      <a:pt x="137647" y="30089"/>
                    </a:lnTo>
                    <a:cubicBezTo>
                      <a:pt x="139186" y="30089"/>
                      <a:pt x="140437" y="28838"/>
                      <a:pt x="140437" y="27299"/>
                    </a:cubicBezTo>
                    <a:lnTo>
                      <a:pt x="140437" y="2789"/>
                    </a:lnTo>
                    <a:cubicBezTo>
                      <a:pt x="140437" y="1251"/>
                      <a:pt x="139186" y="0"/>
                      <a:pt x="137647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lt2"/>
                  </a:gs>
                </a:gsLst>
                <a:lin ang="5400012" scaled="0"/>
              </a:gradFill>
              <a:ln>
                <a:noFill/>
              </a:ln>
              <a:effectLst>
                <a:outerShdw blurRad="42863" dist="47625" dir="5280000" algn="bl" rotWithShape="0">
                  <a:schemeClr val="dk1">
                    <a:alpha val="19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69"/>
              <p:cNvSpPr/>
              <p:nvPr/>
            </p:nvSpPr>
            <p:spPr>
              <a:xfrm>
                <a:off x="6246166" y="1742495"/>
                <a:ext cx="233011" cy="233011"/>
              </a:xfrm>
              <a:custGeom>
                <a:avLst/>
                <a:gdLst/>
                <a:ahLst/>
                <a:cxnLst/>
                <a:rect l="l" t="t" r="r" b="b"/>
                <a:pathLst>
                  <a:path w="19170" h="19170" extrusionOk="0">
                    <a:moveTo>
                      <a:pt x="9584" y="1"/>
                    </a:moveTo>
                    <a:cubicBezTo>
                      <a:pt x="4294" y="1"/>
                      <a:pt x="0" y="4294"/>
                      <a:pt x="0" y="9586"/>
                    </a:cubicBezTo>
                    <a:cubicBezTo>
                      <a:pt x="0" y="14876"/>
                      <a:pt x="4294" y="19170"/>
                      <a:pt x="9584" y="19170"/>
                    </a:cubicBezTo>
                    <a:cubicBezTo>
                      <a:pt x="14876" y="19170"/>
                      <a:pt x="19169" y="14876"/>
                      <a:pt x="19169" y="9586"/>
                    </a:cubicBezTo>
                    <a:cubicBezTo>
                      <a:pt x="19169" y="4294"/>
                      <a:pt x="14876" y="1"/>
                      <a:pt x="9584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F6F4"/>
                  </a:gs>
                  <a:gs pos="100000">
                    <a:srgbClr val="4EE0DB"/>
                  </a:gs>
                </a:gsLst>
                <a:lin ang="5400012" scaled="0"/>
              </a:gradFill>
              <a:ln>
                <a:noFill/>
              </a:ln>
              <a:effectLst>
                <a:outerShdw blurRad="28575" dist="19050" dir="5280000" algn="bl" rotWithShape="0">
                  <a:schemeClr val="dk1">
                    <a:alpha val="17000"/>
                  </a:schemeClr>
                </a:outerShdw>
                <a:reflection stA="6000" endPos="25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69"/>
              <p:cNvSpPr/>
              <p:nvPr/>
            </p:nvSpPr>
            <p:spPr>
              <a:xfrm>
                <a:off x="6579205" y="1795915"/>
                <a:ext cx="674967" cy="37620"/>
              </a:xfrm>
              <a:custGeom>
                <a:avLst/>
                <a:gdLst/>
                <a:ahLst/>
                <a:cxnLst/>
                <a:rect l="l" t="t" r="r" b="b"/>
                <a:pathLst>
                  <a:path w="55530" h="3095" extrusionOk="0">
                    <a:moveTo>
                      <a:pt x="1556" y="1"/>
                    </a:moveTo>
                    <a:cubicBezTo>
                      <a:pt x="694" y="1"/>
                      <a:pt x="1" y="694"/>
                      <a:pt x="1" y="1540"/>
                    </a:cubicBezTo>
                    <a:cubicBezTo>
                      <a:pt x="1" y="2401"/>
                      <a:pt x="694" y="3095"/>
                      <a:pt x="1556" y="3095"/>
                    </a:cubicBezTo>
                    <a:lnTo>
                      <a:pt x="53975" y="3095"/>
                    </a:lnTo>
                    <a:cubicBezTo>
                      <a:pt x="54836" y="3095"/>
                      <a:pt x="55530" y="2401"/>
                      <a:pt x="55530" y="1540"/>
                    </a:cubicBezTo>
                    <a:cubicBezTo>
                      <a:pt x="55530" y="694"/>
                      <a:pt x="54836" y="1"/>
                      <a:pt x="5397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28575" dist="19050" dir="5280000" algn="bl" rotWithShape="0">
                  <a:schemeClr val="dk1">
                    <a:alpha val="17000"/>
                  </a:schemeClr>
                </a:outerShdw>
                <a:reflection stA="6000" endPos="25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69"/>
              <p:cNvSpPr/>
              <p:nvPr/>
            </p:nvSpPr>
            <p:spPr>
              <a:xfrm>
                <a:off x="7302010" y="1795915"/>
                <a:ext cx="477315" cy="37620"/>
              </a:xfrm>
              <a:custGeom>
                <a:avLst/>
                <a:gdLst/>
                <a:ahLst/>
                <a:cxnLst/>
                <a:rect l="l" t="t" r="r" b="b"/>
                <a:pathLst>
                  <a:path w="39269" h="3095" extrusionOk="0">
                    <a:moveTo>
                      <a:pt x="1540" y="1"/>
                    </a:moveTo>
                    <a:cubicBezTo>
                      <a:pt x="695" y="1"/>
                      <a:pt x="1" y="694"/>
                      <a:pt x="1" y="1540"/>
                    </a:cubicBezTo>
                    <a:cubicBezTo>
                      <a:pt x="1" y="2401"/>
                      <a:pt x="695" y="3095"/>
                      <a:pt x="1540" y="3095"/>
                    </a:cubicBezTo>
                    <a:lnTo>
                      <a:pt x="37714" y="3095"/>
                    </a:lnTo>
                    <a:cubicBezTo>
                      <a:pt x="38575" y="3095"/>
                      <a:pt x="39269" y="2401"/>
                      <a:pt x="39269" y="1540"/>
                    </a:cubicBezTo>
                    <a:cubicBezTo>
                      <a:pt x="39269" y="694"/>
                      <a:pt x="38575" y="1"/>
                      <a:pt x="377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28575" dist="19050" dir="5280000" algn="bl" rotWithShape="0">
                  <a:schemeClr val="dk1">
                    <a:alpha val="17000"/>
                  </a:schemeClr>
                </a:outerShdw>
                <a:reflection stA="6000" endPos="25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69"/>
              <p:cNvSpPr/>
              <p:nvPr/>
            </p:nvSpPr>
            <p:spPr>
              <a:xfrm>
                <a:off x="6579205" y="1890844"/>
                <a:ext cx="265064" cy="37620"/>
              </a:xfrm>
              <a:custGeom>
                <a:avLst/>
                <a:gdLst/>
                <a:ahLst/>
                <a:cxnLst/>
                <a:rect l="l" t="t" r="r" b="b"/>
                <a:pathLst>
                  <a:path w="21807" h="3095" extrusionOk="0">
                    <a:moveTo>
                      <a:pt x="1556" y="0"/>
                    </a:moveTo>
                    <a:cubicBezTo>
                      <a:pt x="694" y="0"/>
                      <a:pt x="1" y="694"/>
                      <a:pt x="1" y="1539"/>
                    </a:cubicBezTo>
                    <a:cubicBezTo>
                      <a:pt x="1" y="2401"/>
                      <a:pt x="694" y="3094"/>
                      <a:pt x="1556" y="3094"/>
                    </a:cubicBezTo>
                    <a:lnTo>
                      <a:pt x="20269" y="3094"/>
                    </a:lnTo>
                    <a:cubicBezTo>
                      <a:pt x="21114" y="3094"/>
                      <a:pt x="21806" y="2401"/>
                      <a:pt x="21806" y="1539"/>
                    </a:cubicBezTo>
                    <a:cubicBezTo>
                      <a:pt x="21806" y="694"/>
                      <a:pt x="21114" y="0"/>
                      <a:pt x="2026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28575" dist="19050" dir="5280000" algn="bl" rotWithShape="0">
                  <a:schemeClr val="dk1">
                    <a:alpha val="17000"/>
                  </a:schemeClr>
                </a:outerShdw>
                <a:reflection stA="6000" endPos="25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57" name="Google Shape;1257;p69"/>
            <p:cNvGrpSpPr/>
            <p:nvPr/>
          </p:nvGrpSpPr>
          <p:grpSpPr>
            <a:xfrm>
              <a:off x="5293648" y="1384678"/>
              <a:ext cx="459836" cy="389787"/>
              <a:chOff x="5215992" y="1423628"/>
              <a:chExt cx="459836" cy="389787"/>
            </a:xfrm>
          </p:grpSpPr>
          <p:sp>
            <p:nvSpPr>
              <p:cNvPr id="1258" name="Google Shape;1258;p69"/>
              <p:cNvSpPr/>
              <p:nvPr/>
            </p:nvSpPr>
            <p:spPr>
              <a:xfrm>
                <a:off x="5215992" y="1423628"/>
                <a:ext cx="459836" cy="389787"/>
              </a:xfrm>
              <a:custGeom>
                <a:avLst/>
                <a:gdLst/>
                <a:ahLst/>
                <a:cxnLst/>
                <a:rect l="l" t="t" r="r" b="b"/>
                <a:pathLst>
                  <a:path w="37831" h="32068" extrusionOk="0">
                    <a:moveTo>
                      <a:pt x="4445" y="0"/>
                    </a:moveTo>
                    <a:cubicBezTo>
                      <a:pt x="1995" y="0"/>
                      <a:pt x="0" y="1995"/>
                      <a:pt x="0" y="4446"/>
                    </a:cubicBezTo>
                    <a:lnTo>
                      <a:pt x="0" y="23868"/>
                    </a:lnTo>
                    <a:cubicBezTo>
                      <a:pt x="0" y="26320"/>
                      <a:pt x="1995" y="28314"/>
                      <a:pt x="4445" y="28314"/>
                    </a:cubicBezTo>
                    <a:lnTo>
                      <a:pt x="15162" y="28314"/>
                    </a:lnTo>
                    <a:lnTo>
                      <a:pt x="18915" y="32067"/>
                    </a:lnTo>
                    <a:lnTo>
                      <a:pt x="22667" y="28314"/>
                    </a:lnTo>
                    <a:lnTo>
                      <a:pt x="33384" y="28314"/>
                    </a:lnTo>
                    <a:cubicBezTo>
                      <a:pt x="35836" y="28314"/>
                      <a:pt x="37831" y="26320"/>
                      <a:pt x="37831" y="23868"/>
                    </a:cubicBezTo>
                    <a:lnTo>
                      <a:pt x="37831" y="4446"/>
                    </a:lnTo>
                    <a:cubicBezTo>
                      <a:pt x="37831" y="1995"/>
                      <a:pt x="35836" y="0"/>
                      <a:pt x="333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FFFFF"/>
                  </a:gs>
                  <a:gs pos="100000">
                    <a:srgbClr val="FC809B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18000"/>
                  </a:srgb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69"/>
              <p:cNvSpPr/>
              <p:nvPr/>
            </p:nvSpPr>
            <p:spPr>
              <a:xfrm>
                <a:off x="5360634" y="1526348"/>
                <a:ext cx="170547" cy="138713"/>
              </a:xfrm>
              <a:custGeom>
                <a:avLst/>
                <a:gdLst/>
                <a:ahLst/>
                <a:cxnLst/>
                <a:rect l="l" t="t" r="r" b="b"/>
                <a:pathLst>
                  <a:path w="14031" h="11412" extrusionOk="0">
                    <a:moveTo>
                      <a:pt x="3685" y="1"/>
                    </a:moveTo>
                    <a:cubicBezTo>
                      <a:pt x="1657" y="1"/>
                      <a:pt x="0" y="1641"/>
                      <a:pt x="0" y="3686"/>
                    </a:cubicBezTo>
                    <a:cubicBezTo>
                      <a:pt x="0" y="4565"/>
                      <a:pt x="0" y="6881"/>
                      <a:pt x="5004" y="10109"/>
                    </a:cubicBezTo>
                    <a:lnTo>
                      <a:pt x="7015" y="11412"/>
                    </a:lnTo>
                    <a:lnTo>
                      <a:pt x="9027" y="10109"/>
                    </a:lnTo>
                    <a:cubicBezTo>
                      <a:pt x="14030" y="6881"/>
                      <a:pt x="14030" y="4565"/>
                      <a:pt x="14030" y="3686"/>
                    </a:cubicBezTo>
                    <a:cubicBezTo>
                      <a:pt x="14030" y="1641"/>
                      <a:pt x="12390" y="1"/>
                      <a:pt x="10345" y="1"/>
                    </a:cubicBezTo>
                    <a:cubicBezTo>
                      <a:pt x="8874" y="1"/>
                      <a:pt x="7623" y="846"/>
                      <a:pt x="7015" y="2081"/>
                    </a:cubicBezTo>
                    <a:cubicBezTo>
                      <a:pt x="6424" y="846"/>
                      <a:pt x="5155" y="1"/>
                      <a:pt x="368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25000"/>
                  </a:srgb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0" name="Google Shape;1260;p69"/>
            <p:cNvGrpSpPr/>
            <p:nvPr/>
          </p:nvGrpSpPr>
          <p:grpSpPr>
            <a:xfrm>
              <a:off x="6134530" y="1282487"/>
              <a:ext cx="436632" cy="284986"/>
              <a:chOff x="4842900" y="2922987"/>
              <a:chExt cx="436632" cy="284986"/>
            </a:xfrm>
          </p:grpSpPr>
          <p:sp>
            <p:nvSpPr>
              <p:cNvPr id="1261" name="Google Shape;1261;p69"/>
              <p:cNvSpPr/>
              <p:nvPr/>
            </p:nvSpPr>
            <p:spPr>
              <a:xfrm>
                <a:off x="4842900" y="2922987"/>
                <a:ext cx="436632" cy="284986"/>
              </a:xfrm>
              <a:custGeom>
                <a:avLst/>
                <a:gdLst/>
                <a:ahLst/>
                <a:cxnLst/>
                <a:rect l="l" t="t" r="r" b="b"/>
                <a:pathLst>
                  <a:path w="35922" h="23446" extrusionOk="0">
                    <a:moveTo>
                      <a:pt x="3448" y="1"/>
                    </a:moveTo>
                    <a:cubicBezTo>
                      <a:pt x="1555" y="1"/>
                      <a:pt x="0" y="1538"/>
                      <a:pt x="0" y="3432"/>
                    </a:cubicBezTo>
                    <a:lnTo>
                      <a:pt x="0" y="15552"/>
                    </a:lnTo>
                    <a:cubicBezTo>
                      <a:pt x="0" y="17446"/>
                      <a:pt x="1555" y="18983"/>
                      <a:pt x="3448" y="18983"/>
                    </a:cubicBezTo>
                    <a:lnTo>
                      <a:pt x="24950" y="18983"/>
                    </a:lnTo>
                    <a:lnTo>
                      <a:pt x="29074" y="23446"/>
                    </a:lnTo>
                    <a:lnTo>
                      <a:pt x="29074" y="18983"/>
                    </a:lnTo>
                    <a:lnTo>
                      <a:pt x="32473" y="18983"/>
                    </a:lnTo>
                    <a:cubicBezTo>
                      <a:pt x="34382" y="18983"/>
                      <a:pt x="35921" y="17446"/>
                      <a:pt x="35921" y="15552"/>
                    </a:cubicBezTo>
                    <a:lnTo>
                      <a:pt x="35921" y="3432"/>
                    </a:lnTo>
                    <a:cubicBezTo>
                      <a:pt x="35921" y="1538"/>
                      <a:pt x="34382" y="1"/>
                      <a:pt x="32473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1EEEB"/>
                  </a:gs>
                  <a:gs pos="100000">
                    <a:srgbClr val="3AE4DF"/>
                  </a:gs>
                </a:gsLst>
                <a:lin ang="8099331" scaled="0"/>
              </a:gra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18000"/>
                  </a:srgb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2" name="Google Shape;1262;p69"/>
              <p:cNvSpPr/>
              <p:nvPr/>
            </p:nvSpPr>
            <p:spPr>
              <a:xfrm>
                <a:off x="4917676" y="3006198"/>
                <a:ext cx="287065" cy="60824"/>
              </a:xfrm>
              <a:custGeom>
                <a:avLst/>
                <a:gdLst/>
                <a:ahLst/>
                <a:cxnLst/>
                <a:rect l="l" t="t" r="r" b="b"/>
                <a:pathLst>
                  <a:path w="23617" h="5004" extrusionOk="0">
                    <a:moveTo>
                      <a:pt x="2503" y="0"/>
                    </a:moveTo>
                    <a:cubicBezTo>
                      <a:pt x="1117" y="0"/>
                      <a:pt x="1" y="1116"/>
                      <a:pt x="1" y="2502"/>
                    </a:cubicBezTo>
                    <a:cubicBezTo>
                      <a:pt x="1" y="3888"/>
                      <a:pt x="1117" y="5004"/>
                      <a:pt x="2503" y="5004"/>
                    </a:cubicBezTo>
                    <a:cubicBezTo>
                      <a:pt x="3873" y="5004"/>
                      <a:pt x="4988" y="3888"/>
                      <a:pt x="4988" y="2502"/>
                    </a:cubicBezTo>
                    <a:cubicBezTo>
                      <a:pt x="4988" y="1116"/>
                      <a:pt x="3873" y="0"/>
                      <a:pt x="2503" y="0"/>
                    </a:cubicBezTo>
                    <a:close/>
                    <a:moveTo>
                      <a:pt x="11817" y="0"/>
                    </a:moveTo>
                    <a:cubicBezTo>
                      <a:pt x="10431" y="0"/>
                      <a:pt x="9316" y="1116"/>
                      <a:pt x="9316" y="2502"/>
                    </a:cubicBezTo>
                    <a:cubicBezTo>
                      <a:pt x="9316" y="3888"/>
                      <a:pt x="10431" y="5004"/>
                      <a:pt x="11817" y="5004"/>
                    </a:cubicBezTo>
                    <a:cubicBezTo>
                      <a:pt x="13186" y="5004"/>
                      <a:pt x="14301" y="3888"/>
                      <a:pt x="14301" y="2502"/>
                    </a:cubicBezTo>
                    <a:cubicBezTo>
                      <a:pt x="14301" y="1116"/>
                      <a:pt x="13186" y="0"/>
                      <a:pt x="11817" y="0"/>
                    </a:cubicBezTo>
                    <a:close/>
                    <a:moveTo>
                      <a:pt x="21131" y="0"/>
                    </a:moveTo>
                    <a:cubicBezTo>
                      <a:pt x="19744" y="0"/>
                      <a:pt x="18629" y="1116"/>
                      <a:pt x="18629" y="2502"/>
                    </a:cubicBezTo>
                    <a:cubicBezTo>
                      <a:pt x="18629" y="3888"/>
                      <a:pt x="19744" y="5004"/>
                      <a:pt x="21131" y="5004"/>
                    </a:cubicBezTo>
                    <a:cubicBezTo>
                      <a:pt x="22500" y="5004"/>
                      <a:pt x="23616" y="3888"/>
                      <a:pt x="23616" y="2502"/>
                    </a:cubicBezTo>
                    <a:cubicBezTo>
                      <a:pt x="23616" y="1116"/>
                      <a:pt x="22500" y="0"/>
                      <a:pt x="2113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57150" dist="19050" dir="5400000" algn="bl" rotWithShape="0">
                  <a:srgbClr val="5352EE">
                    <a:alpha val="18000"/>
                  </a:srgb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3" name="Google Shape;1263;p69"/>
            <p:cNvGrpSpPr/>
            <p:nvPr/>
          </p:nvGrpSpPr>
          <p:grpSpPr>
            <a:xfrm>
              <a:off x="6571165" y="3364761"/>
              <a:ext cx="767400" cy="767700"/>
              <a:chOff x="3375684" y="2512136"/>
              <a:chExt cx="767400" cy="767700"/>
            </a:xfrm>
          </p:grpSpPr>
          <p:sp>
            <p:nvSpPr>
              <p:cNvPr id="1264" name="Google Shape;1264;p69"/>
              <p:cNvSpPr/>
              <p:nvPr/>
            </p:nvSpPr>
            <p:spPr>
              <a:xfrm>
                <a:off x="3375684" y="2512136"/>
                <a:ext cx="767400" cy="7677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100000">
                    <a:srgbClr val="66BEE9">
                      <a:alpha val="34509"/>
                    </a:srgbClr>
                  </a:gs>
                </a:gsLst>
                <a:lin ang="5400012" scaled="0"/>
              </a:gradFill>
              <a:ln>
                <a:noFill/>
              </a:ln>
              <a:effectLst>
                <a:outerShdw blurRad="157163" dist="85725" dir="5400000" algn="bl" rotWithShape="0">
                  <a:schemeClr val="dk1">
                    <a:alpha val="38000"/>
                  </a:schemeClr>
                </a:outerShdw>
                <a:reflection stA="6000" endPos="26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65" name="Google Shape;1265;p69"/>
              <p:cNvGrpSpPr/>
              <p:nvPr/>
            </p:nvGrpSpPr>
            <p:grpSpPr>
              <a:xfrm>
                <a:off x="3531930" y="2668504"/>
                <a:ext cx="454894" cy="454955"/>
                <a:chOff x="7325238" y="1448084"/>
                <a:chExt cx="269999" cy="269987"/>
              </a:xfrm>
            </p:grpSpPr>
            <p:sp>
              <p:nvSpPr>
                <p:cNvPr id="1266" name="Google Shape;1266;p69"/>
                <p:cNvSpPr/>
                <p:nvPr/>
              </p:nvSpPr>
              <p:spPr>
                <a:xfrm>
                  <a:off x="7325238" y="1448084"/>
                  <a:ext cx="269999" cy="2699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13" h="22212" extrusionOk="0">
                      <a:moveTo>
                        <a:pt x="11106" y="0"/>
                      </a:moveTo>
                      <a:cubicBezTo>
                        <a:pt x="4987" y="0"/>
                        <a:pt x="1" y="4986"/>
                        <a:pt x="1" y="11105"/>
                      </a:cubicBezTo>
                      <a:cubicBezTo>
                        <a:pt x="1" y="17242"/>
                        <a:pt x="4987" y="22212"/>
                        <a:pt x="11106" y="22212"/>
                      </a:cubicBezTo>
                      <a:cubicBezTo>
                        <a:pt x="17225" y="22212"/>
                        <a:pt x="22212" y="17242"/>
                        <a:pt x="22212" y="11105"/>
                      </a:cubicBezTo>
                      <a:cubicBezTo>
                        <a:pt x="22212" y="4986"/>
                        <a:pt x="17225" y="0"/>
                        <a:pt x="1110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18000"/>
                    </a:srgbClr>
                  </a:outerShdw>
                  <a:reflection stA="6000" endPos="26000" dist="76200" dir="5400000" fadeDir="5400012" sy="-100000" algn="bl" rotWithShape="0"/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" name="Google Shape;1267;p69"/>
                <p:cNvSpPr/>
                <p:nvPr/>
              </p:nvSpPr>
              <p:spPr>
                <a:xfrm>
                  <a:off x="7412764" y="1486894"/>
                  <a:ext cx="97191" cy="96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96" h="7914" extrusionOk="0">
                      <a:moveTo>
                        <a:pt x="4011" y="1"/>
                      </a:moveTo>
                      <a:cubicBezTo>
                        <a:pt x="1859" y="1"/>
                        <a:pt x="84" y="1730"/>
                        <a:pt x="51" y="3889"/>
                      </a:cubicBezTo>
                      <a:cubicBezTo>
                        <a:pt x="1" y="6070"/>
                        <a:pt x="1741" y="7879"/>
                        <a:pt x="3922" y="7912"/>
                      </a:cubicBezTo>
                      <a:cubicBezTo>
                        <a:pt x="3954" y="7913"/>
                        <a:pt x="3986" y="7913"/>
                        <a:pt x="4017" y="7913"/>
                      </a:cubicBezTo>
                      <a:cubicBezTo>
                        <a:pt x="6171" y="7913"/>
                        <a:pt x="7912" y="6191"/>
                        <a:pt x="7962" y="4042"/>
                      </a:cubicBezTo>
                      <a:cubicBezTo>
                        <a:pt x="7995" y="1861"/>
                        <a:pt x="6255" y="53"/>
                        <a:pt x="4074" y="1"/>
                      </a:cubicBezTo>
                      <a:cubicBezTo>
                        <a:pt x="4053" y="1"/>
                        <a:pt x="4032" y="1"/>
                        <a:pt x="401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18000"/>
                    </a:srgbClr>
                  </a:outerShdw>
                  <a:reflection stA="6000" endPos="26000" dist="76200" dir="5400000" fadeDir="5400012" sy="-100000" algn="bl" rotWithShape="0"/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" name="Google Shape;1268;p69"/>
                <p:cNvSpPr/>
                <p:nvPr/>
              </p:nvSpPr>
              <p:spPr>
                <a:xfrm>
                  <a:off x="7366528" y="1603992"/>
                  <a:ext cx="184732" cy="105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8" h="8694" extrusionOk="0">
                      <a:moveTo>
                        <a:pt x="7551" y="1"/>
                      </a:moveTo>
                      <a:cubicBezTo>
                        <a:pt x="4102" y="1"/>
                        <a:pt x="1150" y="2179"/>
                        <a:pt x="1" y="5243"/>
                      </a:cubicBezTo>
                      <a:cubicBezTo>
                        <a:pt x="1860" y="7305"/>
                        <a:pt x="4531" y="8641"/>
                        <a:pt x="7540" y="8691"/>
                      </a:cubicBezTo>
                      <a:cubicBezTo>
                        <a:pt x="7618" y="8693"/>
                        <a:pt x="7697" y="8694"/>
                        <a:pt x="7775" y="8694"/>
                      </a:cubicBezTo>
                      <a:cubicBezTo>
                        <a:pt x="10690" y="8694"/>
                        <a:pt x="13321" y="7473"/>
                        <a:pt x="15198" y="5531"/>
                      </a:cubicBezTo>
                      <a:cubicBezTo>
                        <a:pt x="14150" y="2369"/>
                        <a:pt x="11208" y="54"/>
                        <a:pt x="7709" y="3"/>
                      </a:cubicBezTo>
                      <a:cubicBezTo>
                        <a:pt x="7656" y="2"/>
                        <a:pt x="7603" y="1"/>
                        <a:pt x="755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rgbClr val="5352EE">
                      <a:alpha val="18000"/>
                    </a:srgbClr>
                  </a:outerShdw>
                  <a:reflection stA="6000" endPos="26000" dist="76200" dir="5400000" fadeDir="5400012" sy="-100000" algn="bl" rotWithShape="0"/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269" name="Google Shape;1269;p69"/>
            <p:cNvGrpSpPr/>
            <p:nvPr/>
          </p:nvGrpSpPr>
          <p:grpSpPr>
            <a:xfrm>
              <a:off x="5236755" y="1884550"/>
              <a:ext cx="707500" cy="707475"/>
              <a:chOff x="5146250" y="3137125"/>
              <a:chExt cx="707500" cy="707475"/>
            </a:xfrm>
          </p:grpSpPr>
          <p:sp>
            <p:nvSpPr>
              <p:cNvPr id="1270" name="Google Shape;1270;p69"/>
              <p:cNvSpPr/>
              <p:nvPr/>
            </p:nvSpPr>
            <p:spPr>
              <a:xfrm>
                <a:off x="5146250" y="3137125"/>
                <a:ext cx="707500" cy="707475"/>
              </a:xfrm>
              <a:custGeom>
                <a:avLst/>
                <a:gdLst/>
                <a:ahLst/>
                <a:cxnLst/>
                <a:rect l="l" t="t" r="r" b="b"/>
                <a:pathLst>
                  <a:path w="28300" h="28299" extrusionOk="0">
                    <a:moveTo>
                      <a:pt x="25260" y="28298"/>
                    </a:moveTo>
                    <a:lnTo>
                      <a:pt x="3040" y="28298"/>
                    </a:lnTo>
                    <a:cubicBezTo>
                      <a:pt x="1369" y="28298"/>
                      <a:pt x="1" y="26931"/>
                      <a:pt x="1" y="25259"/>
                    </a:cubicBezTo>
                    <a:lnTo>
                      <a:pt x="1" y="3040"/>
                    </a:lnTo>
                    <a:cubicBezTo>
                      <a:pt x="1" y="1368"/>
                      <a:pt x="1369" y="0"/>
                      <a:pt x="3040" y="0"/>
                    </a:cubicBezTo>
                    <a:lnTo>
                      <a:pt x="25260" y="0"/>
                    </a:lnTo>
                    <a:cubicBezTo>
                      <a:pt x="26931" y="0"/>
                      <a:pt x="28299" y="1368"/>
                      <a:pt x="28299" y="3040"/>
                    </a:cubicBezTo>
                    <a:lnTo>
                      <a:pt x="28299" y="25259"/>
                    </a:lnTo>
                    <a:cubicBezTo>
                      <a:pt x="28299" y="26931"/>
                      <a:pt x="26931" y="28298"/>
                      <a:pt x="25260" y="28298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dist="38100" dir="5400000" algn="bl" rotWithShape="0">
                  <a:schemeClr val="dk1">
                    <a:alpha val="21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1" name="Google Shape;1271;p69"/>
              <p:cNvSpPr/>
              <p:nvPr/>
            </p:nvSpPr>
            <p:spPr>
              <a:xfrm>
                <a:off x="5241250" y="3704000"/>
                <a:ext cx="2971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916" extrusionOk="0">
                    <a:moveTo>
                      <a:pt x="10943" y="1915"/>
                    </a:moveTo>
                    <a:lnTo>
                      <a:pt x="943" y="1915"/>
                    </a:lnTo>
                    <a:cubicBezTo>
                      <a:pt x="426" y="1915"/>
                      <a:pt x="0" y="1490"/>
                      <a:pt x="0" y="942"/>
                    </a:cubicBezTo>
                    <a:lnTo>
                      <a:pt x="0" y="942"/>
                    </a:lnTo>
                    <a:cubicBezTo>
                      <a:pt x="0" y="426"/>
                      <a:pt x="426" y="0"/>
                      <a:pt x="943" y="0"/>
                    </a:cubicBezTo>
                    <a:lnTo>
                      <a:pt x="10943" y="0"/>
                    </a:lnTo>
                    <a:cubicBezTo>
                      <a:pt x="11459" y="0"/>
                      <a:pt x="11885" y="426"/>
                      <a:pt x="11885" y="942"/>
                    </a:cubicBezTo>
                    <a:lnTo>
                      <a:pt x="11885" y="942"/>
                    </a:lnTo>
                    <a:cubicBezTo>
                      <a:pt x="11885" y="1490"/>
                      <a:pt x="11459" y="1915"/>
                      <a:pt x="10943" y="1915"/>
                    </a:cubicBezTo>
                    <a:close/>
                  </a:path>
                </a:pathLst>
              </a:custGeom>
              <a:solidFill>
                <a:srgbClr val="DEDBF9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2" name="Google Shape;1272;p69"/>
              <p:cNvSpPr/>
              <p:nvPr/>
            </p:nvSpPr>
            <p:spPr>
              <a:xfrm>
                <a:off x="5241250" y="3704000"/>
                <a:ext cx="29715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916" fill="none" extrusionOk="0">
                    <a:moveTo>
                      <a:pt x="10943" y="1915"/>
                    </a:moveTo>
                    <a:lnTo>
                      <a:pt x="943" y="1915"/>
                    </a:lnTo>
                    <a:cubicBezTo>
                      <a:pt x="426" y="1915"/>
                      <a:pt x="0" y="1490"/>
                      <a:pt x="0" y="942"/>
                    </a:cubicBezTo>
                    <a:lnTo>
                      <a:pt x="0" y="942"/>
                    </a:lnTo>
                    <a:cubicBezTo>
                      <a:pt x="0" y="426"/>
                      <a:pt x="426" y="0"/>
                      <a:pt x="943" y="0"/>
                    </a:cubicBezTo>
                    <a:lnTo>
                      <a:pt x="10943" y="0"/>
                    </a:lnTo>
                    <a:cubicBezTo>
                      <a:pt x="11459" y="0"/>
                      <a:pt x="11885" y="426"/>
                      <a:pt x="11885" y="942"/>
                    </a:cubicBezTo>
                    <a:lnTo>
                      <a:pt x="11885" y="942"/>
                    </a:lnTo>
                    <a:cubicBezTo>
                      <a:pt x="11885" y="1490"/>
                      <a:pt x="11459" y="1915"/>
                      <a:pt x="10943" y="191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E0DDFB"/>
                </a:solidFill>
                <a:prstDash val="solid"/>
                <a:miter lim="30395"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69"/>
              <p:cNvSpPr/>
              <p:nvPr/>
            </p:nvSpPr>
            <p:spPr>
              <a:xfrm>
                <a:off x="5582425" y="3704000"/>
                <a:ext cx="1763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7053" h="1916" extrusionOk="0">
                    <a:moveTo>
                      <a:pt x="6111" y="1915"/>
                    </a:moveTo>
                    <a:lnTo>
                      <a:pt x="943" y="1915"/>
                    </a:lnTo>
                    <a:cubicBezTo>
                      <a:pt x="396" y="1915"/>
                      <a:pt x="1" y="1490"/>
                      <a:pt x="1" y="942"/>
                    </a:cubicBezTo>
                    <a:lnTo>
                      <a:pt x="1" y="942"/>
                    </a:lnTo>
                    <a:cubicBezTo>
                      <a:pt x="1" y="426"/>
                      <a:pt x="396" y="0"/>
                      <a:pt x="943" y="0"/>
                    </a:cubicBezTo>
                    <a:lnTo>
                      <a:pt x="6111" y="0"/>
                    </a:lnTo>
                    <a:cubicBezTo>
                      <a:pt x="6627" y="0"/>
                      <a:pt x="7053" y="426"/>
                      <a:pt x="7053" y="942"/>
                    </a:cubicBezTo>
                    <a:lnTo>
                      <a:pt x="7053" y="942"/>
                    </a:lnTo>
                    <a:cubicBezTo>
                      <a:pt x="7053" y="1490"/>
                      <a:pt x="6627" y="1915"/>
                      <a:pt x="6111" y="1915"/>
                    </a:cubicBezTo>
                    <a:close/>
                  </a:path>
                </a:pathLst>
              </a:custGeom>
              <a:solidFill>
                <a:srgbClr val="DEDBF9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69"/>
              <p:cNvSpPr/>
              <p:nvPr/>
            </p:nvSpPr>
            <p:spPr>
              <a:xfrm>
                <a:off x="5582425" y="3704000"/>
                <a:ext cx="17632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7053" h="1916" fill="none" extrusionOk="0">
                    <a:moveTo>
                      <a:pt x="6111" y="1915"/>
                    </a:moveTo>
                    <a:lnTo>
                      <a:pt x="943" y="1915"/>
                    </a:lnTo>
                    <a:cubicBezTo>
                      <a:pt x="396" y="1915"/>
                      <a:pt x="1" y="1490"/>
                      <a:pt x="1" y="942"/>
                    </a:cubicBezTo>
                    <a:lnTo>
                      <a:pt x="1" y="942"/>
                    </a:lnTo>
                    <a:cubicBezTo>
                      <a:pt x="1" y="426"/>
                      <a:pt x="396" y="0"/>
                      <a:pt x="943" y="0"/>
                    </a:cubicBezTo>
                    <a:lnTo>
                      <a:pt x="6111" y="0"/>
                    </a:lnTo>
                    <a:cubicBezTo>
                      <a:pt x="6627" y="0"/>
                      <a:pt x="7053" y="426"/>
                      <a:pt x="7053" y="942"/>
                    </a:cubicBezTo>
                    <a:lnTo>
                      <a:pt x="7053" y="942"/>
                    </a:lnTo>
                    <a:cubicBezTo>
                      <a:pt x="7053" y="1490"/>
                      <a:pt x="6627" y="1915"/>
                      <a:pt x="6111" y="1915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E0DDFB"/>
                </a:solidFill>
                <a:prstDash val="solid"/>
                <a:miter lim="30395"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69"/>
              <p:cNvSpPr/>
              <p:nvPr/>
            </p:nvSpPr>
            <p:spPr>
              <a:xfrm>
                <a:off x="5241250" y="3232850"/>
                <a:ext cx="51750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700" h="11430" extrusionOk="0">
                    <a:moveTo>
                      <a:pt x="19180" y="11430"/>
                    </a:moveTo>
                    <a:lnTo>
                      <a:pt x="1520" y="11430"/>
                    </a:lnTo>
                    <a:cubicBezTo>
                      <a:pt x="669" y="11430"/>
                      <a:pt x="0" y="10761"/>
                      <a:pt x="0" y="9910"/>
                    </a:cubicBezTo>
                    <a:lnTo>
                      <a:pt x="0" y="1521"/>
                    </a:lnTo>
                    <a:cubicBezTo>
                      <a:pt x="0" y="670"/>
                      <a:pt x="669" y="1"/>
                      <a:pt x="1520" y="1"/>
                    </a:cubicBezTo>
                    <a:lnTo>
                      <a:pt x="19180" y="1"/>
                    </a:lnTo>
                    <a:cubicBezTo>
                      <a:pt x="20031" y="1"/>
                      <a:pt x="20700" y="670"/>
                      <a:pt x="20700" y="1521"/>
                    </a:cubicBezTo>
                    <a:lnTo>
                      <a:pt x="20700" y="9910"/>
                    </a:lnTo>
                    <a:cubicBezTo>
                      <a:pt x="20700" y="10761"/>
                      <a:pt x="20031" y="11430"/>
                      <a:pt x="19180" y="1143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6" name="Google Shape;1276;p69"/>
              <p:cNvSpPr/>
              <p:nvPr/>
            </p:nvSpPr>
            <p:spPr>
              <a:xfrm>
                <a:off x="5241250" y="3232850"/>
                <a:ext cx="51750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20700" h="11430" fill="none" extrusionOk="0">
                    <a:moveTo>
                      <a:pt x="19180" y="11430"/>
                    </a:moveTo>
                    <a:lnTo>
                      <a:pt x="1520" y="11430"/>
                    </a:lnTo>
                    <a:cubicBezTo>
                      <a:pt x="669" y="11430"/>
                      <a:pt x="0" y="10761"/>
                      <a:pt x="0" y="9910"/>
                    </a:cubicBezTo>
                    <a:lnTo>
                      <a:pt x="0" y="1521"/>
                    </a:lnTo>
                    <a:cubicBezTo>
                      <a:pt x="0" y="670"/>
                      <a:pt x="669" y="1"/>
                      <a:pt x="1520" y="1"/>
                    </a:cubicBezTo>
                    <a:lnTo>
                      <a:pt x="19180" y="1"/>
                    </a:lnTo>
                    <a:cubicBezTo>
                      <a:pt x="20031" y="1"/>
                      <a:pt x="20700" y="670"/>
                      <a:pt x="20700" y="1521"/>
                    </a:cubicBezTo>
                    <a:lnTo>
                      <a:pt x="20700" y="9910"/>
                    </a:lnTo>
                    <a:cubicBezTo>
                      <a:pt x="20700" y="10761"/>
                      <a:pt x="20031" y="11430"/>
                      <a:pt x="19180" y="11430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chemeClr val="lt1"/>
                </a:solidFill>
                <a:prstDash val="solid"/>
                <a:miter lim="30395"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7" name="Google Shape;1277;p69"/>
              <p:cNvSpPr/>
              <p:nvPr/>
            </p:nvSpPr>
            <p:spPr>
              <a:xfrm>
                <a:off x="5458575" y="3324050"/>
                <a:ext cx="86650" cy="101850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4074" extrusionOk="0">
                    <a:moveTo>
                      <a:pt x="3222" y="1703"/>
                    </a:moveTo>
                    <a:lnTo>
                      <a:pt x="578" y="152"/>
                    </a:lnTo>
                    <a:cubicBezTo>
                      <a:pt x="304" y="0"/>
                      <a:pt x="0" y="183"/>
                      <a:pt x="0" y="487"/>
                    </a:cubicBezTo>
                    <a:lnTo>
                      <a:pt x="0" y="3557"/>
                    </a:lnTo>
                    <a:cubicBezTo>
                      <a:pt x="0" y="3861"/>
                      <a:pt x="304" y="4073"/>
                      <a:pt x="578" y="3921"/>
                    </a:cubicBezTo>
                    <a:lnTo>
                      <a:pt x="3222" y="2341"/>
                    </a:lnTo>
                    <a:cubicBezTo>
                      <a:pt x="3466" y="2250"/>
                      <a:pt x="3466" y="1855"/>
                      <a:pt x="3222" y="170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69"/>
              <p:cNvSpPr/>
              <p:nvPr/>
            </p:nvSpPr>
            <p:spPr>
              <a:xfrm>
                <a:off x="5257200" y="3608250"/>
                <a:ext cx="4848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9394" h="1" fill="none" extrusionOk="0">
                    <a:moveTo>
                      <a:pt x="1" y="0"/>
                    </a:moveTo>
                    <a:lnTo>
                      <a:pt x="19393" y="0"/>
                    </a:lnTo>
                  </a:path>
                </a:pathLst>
              </a:custGeom>
              <a:noFill/>
              <a:ln w="19000" cap="rnd" cmpd="sng">
                <a:solidFill>
                  <a:srgbClr val="DEDBF9"/>
                </a:solidFill>
                <a:prstDash val="solid"/>
                <a:miter lim="30395"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69"/>
              <p:cNvSpPr/>
              <p:nvPr/>
            </p:nvSpPr>
            <p:spPr>
              <a:xfrm>
                <a:off x="5257200" y="3608250"/>
                <a:ext cx="1527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1" fill="none" extrusionOk="0">
                    <a:moveTo>
                      <a:pt x="1" y="0"/>
                    </a:moveTo>
                    <a:lnTo>
                      <a:pt x="6110" y="0"/>
                    </a:lnTo>
                  </a:path>
                </a:pathLst>
              </a:custGeom>
              <a:noFill/>
              <a:ln w="19000" cap="rnd" cmpd="sng">
                <a:solidFill>
                  <a:srgbClr val="D074B5"/>
                </a:solidFill>
                <a:prstDash val="solid"/>
                <a:miter lim="30395"/>
                <a:headEnd type="none" w="sm" len="sm"/>
                <a:tailEnd type="none" w="sm" len="sm"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69"/>
              <p:cNvSpPr/>
              <p:nvPr/>
            </p:nvSpPr>
            <p:spPr>
              <a:xfrm>
                <a:off x="5365100" y="3576325"/>
                <a:ext cx="63100" cy="6310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2524" extrusionOk="0">
                    <a:moveTo>
                      <a:pt x="2524" y="1277"/>
                    </a:moveTo>
                    <a:cubicBezTo>
                      <a:pt x="2524" y="1976"/>
                      <a:pt x="1977" y="2524"/>
                      <a:pt x="1277" y="2524"/>
                    </a:cubicBezTo>
                    <a:cubicBezTo>
                      <a:pt x="578" y="2524"/>
                      <a:pt x="1" y="1976"/>
                      <a:pt x="1" y="1277"/>
                    </a:cubicBezTo>
                    <a:cubicBezTo>
                      <a:pt x="1" y="578"/>
                      <a:pt x="578" y="1"/>
                      <a:pt x="1277" y="1"/>
                    </a:cubicBezTo>
                    <a:cubicBezTo>
                      <a:pt x="1977" y="1"/>
                      <a:pt x="2524" y="578"/>
                      <a:pt x="2524" y="1277"/>
                    </a:cubicBezTo>
                    <a:close/>
                  </a:path>
                </a:pathLst>
              </a:custGeom>
              <a:solidFill>
                <a:srgbClr val="DD81C2"/>
              </a:solidFill>
              <a:ln>
                <a:noFill/>
              </a:ln>
              <a:effectLst>
                <a:outerShdw blurRad="57150" dist="19050" dir="5400000" algn="bl" rotWithShape="0">
                  <a:schemeClr val="dk1">
                    <a:alpha val="16000"/>
                  </a:schemeClr>
                </a:outerShdw>
                <a:reflection stA="5000" endPos="28000" dist="76200" dir="5400000" fadeDir="5400012" sy="-100000" algn="bl" rotWithShape="0"/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1" name="Google Shape;1281;p69"/>
            <p:cNvGrpSpPr/>
            <p:nvPr/>
          </p:nvGrpSpPr>
          <p:grpSpPr>
            <a:xfrm>
              <a:off x="5495867" y="2789445"/>
              <a:ext cx="622391" cy="623829"/>
              <a:chOff x="5096713" y="3964200"/>
              <a:chExt cx="324500" cy="325250"/>
            </a:xfrm>
          </p:grpSpPr>
          <p:sp>
            <p:nvSpPr>
              <p:cNvPr id="1282" name="Google Shape;1282;p69"/>
              <p:cNvSpPr/>
              <p:nvPr/>
            </p:nvSpPr>
            <p:spPr>
              <a:xfrm>
                <a:off x="5096713" y="3964200"/>
                <a:ext cx="324500" cy="325250"/>
              </a:xfrm>
              <a:custGeom>
                <a:avLst/>
                <a:gdLst/>
                <a:ahLst/>
                <a:cxnLst/>
                <a:rect l="l" t="t" r="r" b="b"/>
                <a:pathLst>
                  <a:path w="12980" h="13010" extrusionOk="0">
                    <a:moveTo>
                      <a:pt x="6445" y="699"/>
                    </a:moveTo>
                    <a:cubicBezTo>
                      <a:pt x="9636" y="699"/>
                      <a:pt x="12250" y="3313"/>
                      <a:pt x="12250" y="6505"/>
                    </a:cubicBezTo>
                    <a:cubicBezTo>
                      <a:pt x="12250" y="9697"/>
                      <a:pt x="9667" y="12311"/>
                      <a:pt x="6445" y="12311"/>
                    </a:cubicBezTo>
                    <a:cubicBezTo>
                      <a:pt x="3253" y="12311"/>
                      <a:pt x="639" y="9727"/>
                      <a:pt x="639" y="6505"/>
                    </a:cubicBezTo>
                    <a:cubicBezTo>
                      <a:pt x="639" y="3313"/>
                      <a:pt x="3253" y="699"/>
                      <a:pt x="6445" y="699"/>
                    </a:cubicBezTo>
                    <a:close/>
                    <a:moveTo>
                      <a:pt x="6475" y="0"/>
                    </a:moveTo>
                    <a:cubicBezTo>
                      <a:pt x="2919" y="0"/>
                      <a:pt x="1" y="2949"/>
                      <a:pt x="1" y="6505"/>
                    </a:cubicBezTo>
                    <a:cubicBezTo>
                      <a:pt x="1" y="10092"/>
                      <a:pt x="2888" y="13010"/>
                      <a:pt x="6475" y="13010"/>
                    </a:cubicBezTo>
                    <a:cubicBezTo>
                      <a:pt x="10062" y="13010"/>
                      <a:pt x="12980" y="10092"/>
                      <a:pt x="12980" y="6505"/>
                    </a:cubicBezTo>
                    <a:cubicBezTo>
                      <a:pt x="12980" y="2949"/>
                      <a:pt x="10062" y="0"/>
                      <a:pt x="64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69"/>
              <p:cNvSpPr/>
              <p:nvPr/>
            </p:nvSpPr>
            <p:spPr>
              <a:xfrm>
                <a:off x="5185638" y="3964200"/>
                <a:ext cx="144400" cy="325250"/>
              </a:xfrm>
              <a:custGeom>
                <a:avLst/>
                <a:gdLst/>
                <a:ahLst/>
                <a:cxnLst/>
                <a:rect l="l" t="t" r="r" b="b"/>
                <a:pathLst>
                  <a:path w="5776" h="13010" extrusionOk="0">
                    <a:moveTo>
                      <a:pt x="2888" y="699"/>
                    </a:moveTo>
                    <a:cubicBezTo>
                      <a:pt x="3952" y="699"/>
                      <a:pt x="5137" y="3101"/>
                      <a:pt x="5137" y="6505"/>
                    </a:cubicBezTo>
                    <a:cubicBezTo>
                      <a:pt x="5137" y="9940"/>
                      <a:pt x="3952" y="12311"/>
                      <a:pt x="2888" y="12311"/>
                    </a:cubicBezTo>
                    <a:cubicBezTo>
                      <a:pt x="1824" y="12311"/>
                      <a:pt x="638" y="9940"/>
                      <a:pt x="638" y="6505"/>
                    </a:cubicBezTo>
                    <a:cubicBezTo>
                      <a:pt x="638" y="3101"/>
                      <a:pt x="1824" y="699"/>
                      <a:pt x="2888" y="699"/>
                    </a:cubicBezTo>
                    <a:close/>
                    <a:moveTo>
                      <a:pt x="2888" y="0"/>
                    </a:moveTo>
                    <a:cubicBezTo>
                      <a:pt x="1307" y="0"/>
                      <a:pt x="0" y="2857"/>
                      <a:pt x="0" y="6505"/>
                    </a:cubicBezTo>
                    <a:cubicBezTo>
                      <a:pt x="0" y="10152"/>
                      <a:pt x="1307" y="13010"/>
                      <a:pt x="2888" y="13010"/>
                    </a:cubicBezTo>
                    <a:cubicBezTo>
                      <a:pt x="4499" y="13010"/>
                      <a:pt x="5775" y="10152"/>
                      <a:pt x="5775" y="6505"/>
                    </a:cubicBezTo>
                    <a:cubicBezTo>
                      <a:pt x="5775" y="2857"/>
                      <a:pt x="4529" y="0"/>
                      <a:pt x="28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69"/>
              <p:cNvSpPr/>
              <p:nvPr/>
            </p:nvSpPr>
            <p:spPr>
              <a:xfrm>
                <a:off x="5104313" y="4119225"/>
                <a:ext cx="307800" cy="15975"/>
              </a:xfrm>
              <a:custGeom>
                <a:avLst/>
                <a:gdLst/>
                <a:ahLst/>
                <a:cxnLst/>
                <a:rect l="l" t="t" r="r" b="b"/>
                <a:pathLst>
                  <a:path w="12312" h="639" extrusionOk="0">
                    <a:moveTo>
                      <a:pt x="1" y="0"/>
                    </a:moveTo>
                    <a:lnTo>
                      <a:pt x="1" y="638"/>
                    </a:lnTo>
                    <a:lnTo>
                      <a:pt x="12311" y="638"/>
                    </a:lnTo>
                    <a:lnTo>
                      <a:pt x="1231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69"/>
              <p:cNvSpPr/>
              <p:nvPr/>
            </p:nvSpPr>
            <p:spPr>
              <a:xfrm>
                <a:off x="5136238" y="4023475"/>
                <a:ext cx="243200" cy="43325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1733" extrusionOk="0">
                    <a:moveTo>
                      <a:pt x="456" y="0"/>
                    </a:moveTo>
                    <a:lnTo>
                      <a:pt x="0" y="456"/>
                    </a:lnTo>
                    <a:cubicBezTo>
                      <a:pt x="31" y="486"/>
                      <a:pt x="1307" y="1733"/>
                      <a:pt x="4864" y="1733"/>
                    </a:cubicBezTo>
                    <a:cubicBezTo>
                      <a:pt x="8420" y="1733"/>
                      <a:pt x="9697" y="486"/>
                      <a:pt x="9727" y="456"/>
                    </a:cubicBezTo>
                    <a:lnTo>
                      <a:pt x="9271" y="0"/>
                    </a:lnTo>
                    <a:cubicBezTo>
                      <a:pt x="9271" y="0"/>
                      <a:pt x="8147" y="1094"/>
                      <a:pt x="4864" y="1094"/>
                    </a:cubicBezTo>
                    <a:cubicBezTo>
                      <a:pt x="1581" y="1094"/>
                      <a:pt x="456" y="0"/>
                      <a:pt x="4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69"/>
              <p:cNvSpPr/>
              <p:nvPr/>
            </p:nvSpPr>
            <p:spPr>
              <a:xfrm>
                <a:off x="5136238" y="4187600"/>
                <a:ext cx="243200" cy="44100"/>
              </a:xfrm>
              <a:custGeom>
                <a:avLst/>
                <a:gdLst/>
                <a:ahLst/>
                <a:cxnLst/>
                <a:rect l="l" t="t" r="r" b="b"/>
                <a:pathLst>
                  <a:path w="9728" h="1764" extrusionOk="0">
                    <a:moveTo>
                      <a:pt x="4864" y="1"/>
                    </a:moveTo>
                    <a:cubicBezTo>
                      <a:pt x="1277" y="1"/>
                      <a:pt x="31" y="1247"/>
                      <a:pt x="0" y="1308"/>
                    </a:cubicBezTo>
                    <a:lnTo>
                      <a:pt x="456" y="1764"/>
                    </a:lnTo>
                    <a:cubicBezTo>
                      <a:pt x="456" y="1764"/>
                      <a:pt x="1581" y="639"/>
                      <a:pt x="4864" y="639"/>
                    </a:cubicBezTo>
                    <a:cubicBezTo>
                      <a:pt x="8147" y="639"/>
                      <a:pt x="9271" y="1764"/>
                      <a:pt x="9271" y="1764"/>
                    </a:cubicBezTo>
                    <a:lnTo>
                      <a:pt x="9727" y="1308"/>
                    </a:lnTo>
                    <a:cubicBezTo>
                      <a:pt x="9697" y="1247"/>
                      <a:pt x="8450" y="1"/>
                      <a:pt x="48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57150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87" name="Google Shape;1287;p69"/>
          <p:cNvGrpSpPr/>
          <p:nvPr/>
        </p:nvGrpSpPr>
        <p:grpSpPr>
          <a:xfrm rot="10800000" flipH="1">
            <a:off x="830290" y="497323"/>
            <a:ext cx="429322" cy="93999"/>
            <a:chOff x="5840230" y="744468"/>
            <a:chExt cx="431653" cy="94500"/>
          </a:xfrm>
        </p:grpSpPr>
        <p:sp>
          <p:nvSpPr>
            <p:cNvPr id="1288" name="Google Shape;1288;p69"/>
            <p:cNvSpPr/>
            <p:nvPr/>
          </p:nvSpPr>
          <p:spPr>
            <a:xfrm>
              <a:off x="5840230" y="744468"/>
              <a:ext cx="94500" cy="94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9"/>
            <p:cNvSpPr/>
            <p:nvPr/>
          </p:nvSpPr>
          <p:spPr>
            <a:xfrm>
              <a:off x="6008807" y="744468"/>
              <a:ext cx="94500" cy="945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9"/>
            <p:cNvSpPr/>
            <p:nvPr/>
          </p:nvSpPr>
          <p:spPr>
            <a:xfrm>
              <a:off x="6177384" y="744468"/>
              <a:ext cx="94500" cy="945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  <a:effectLst>
              <a:outerShdw blurRad="57150" dist="19050" dir="5400000" algn="bl" rotWithShape="0">
                <a:schemeClr val="dk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itre 2">
            <a:extLst>
              <a:ext uri="{FF2B5EF4-FFF2-40B4-BE49-F238E27FC236}">
                <a16:creationId xmlns:a16="http://schemas.microsoft.com/office/drawing/2014/main" id="{378AA0F3-8383-3049-8C23-08F116CD42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1343" y="9832"/>
            <a:ext cx="3852000" cy="2361000"/>
          </a:xfrm>
        </p:spPr>
        <p:txBody>
          <a:bodyPr/>
          <a:lstStyle/>
          <a:p>
            <a:pPr algn="ctr"/>
            <a:r>
              <a:rPr lang="fr-FR" dirty="0"/>
              <a:t>SolFi</a:t>
            </a:r>
            <a:br>
              <a:rPr lang="fr-FR" dirty="0"/>
            </a:br>
            <a:r>
              <a:rPr lang="fr-FR" sz="1600" dirty="0">
                <a:solidFill>
                  <a:srgbClr val="FF0000"/>
                </a:solidFill>
              </a:rPr>
              <a:t>Solidarité Financière</a:t>
            </a:r>
            <a:endParaRPr lang="fr-FR" dirty="0">
              <a:solidFill>
                <a:srgbClr val="FF0000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175F2959-6305-794D-89B8-F6625E1A72E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6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1157" y="1718191"/>
            <a:ext cx="2974508" cy="1952941"/>
          </a:xfrm>
          <a:prstGeom prst="rect">
            <a:avLst/>
          </a:prstGeom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28A3004-CC0A-1046-B323-3511E084178A}"/>
              </a:ext>
            </a:extLst>
          </p:cNvPr>
          <p:cNvSpPr/>
          <p:nvPr/>
        </p:nvSpPr>
        <p:spPr>
          <a:xfrm>
            <a:off x="2813539" y="395598"/>
            <a:ext cx="30460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b="1" dirty="0"/>
              <a:t>TITRE: SOLIDARITE FINANCIERE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0" dur="800" fill="hold"/>
                                        <p:tgtEl>
                                          <p:spTgt spid="12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2" dur="800" fill="hold"/>
                                        <p:tgtEl>
                                          <p:spTgt spid="12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8" dur="2000" fill="hold"/>
                                        <p:tgtEl>
                                          <p:spTgt spid="12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2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1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" grpId="0" animBg="1"/>
      <p:bldP spid="1210" grpId="0" animBg="1"/>
      <p:bldP spid="1211" grpId="0" animBg="1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70"/>
          <p:cNvSpPr txBox="1">
            <a:spLocks noGrp="1"/>
          </p:cNvSpPr>
          <p:nvPr>
            <p:ph type="title"/>
          </p:nvPr>
        </p:nvSpPr>
        <p:spPr>
          <a:xfrm>
            <a:off x="532625" y="1812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latin typeface="Orbitron"/>
                <a:ea typeface="Orbitron"/>
                <a:cs typeface="Orbitron"/>
                <a:sym typeface="Orbitron"/>
              </a:rPr>
              <a:t>Proble</a:t>
            </a:r>
            <a:r>
              <a:rPr lang="en" dirty="0" err="1"/>
              <a:t>me</a:t>
            </a:r>
            <a:r>
              <a:rPr lang="en" dirty="0"/>
              <a:t> encountered</a:t>
            </a:r>
            <a:endParaRPr b="1" dirty="0">
              <a:latin typeface="Orbitron"/>
              <a:ea typeface="Orbitron"/>
              <a:cs typeface="Orbitron"/>
              <a:sym typeface="Orbitron"/>
            </a:endParaRPr>
          </a:p>
        </p:txBody>
      </p:sp>
      <p:grpSp>
        <p:nvGrpSpPr>
          <p:cNvPr id="1297" name="Google Shape;1297;p70"/>
          <p:cNvGrpSpPr/>
          <p:nvPr/>
        </p:nvGrpSpPr>
        <p:grpSpPr>
          <a:xfrm>
            <a:off x="8236625" y="4105445"/>
            <a:ext cx="501556" cy="570430"/>
            <a:chOff x="10190200" y="4253570"/>
            <a:chExt cx="501556" cy="570430"/>
          </a:xfrm>
        </p:grpSpPr>
        <p:sp>
          <p:nvSpPr>
            <p:cNvPr id="1298" name="Google Shape;1298;p70"/>
            <p:cNvSpPr/>
            <p:nvPr/>
          </p:nvSpPr>
          <p:spPr>
            <a:xfrm>
              <a:off x="10440975" y="4253570"/>
              <a:ext cx="250781" cy="250235"/>
            </a:xfrm>
            <a:custGeom>
              <a:avLst/>
              <a:gdLst/>
              <a:ahLst/>
              <a:cxnLst/>
              <a:rect l="l" t="t" r="r" b="b"/>
              <a:pathLst>
                <a:path w="14257" h="14226" extrusionOk="0">
                  <a:moveTo>
                    <a:pt x="7160" y="4895"/>
                  </a:moveTo>
                  <a:cubicBezTo>
                    <a:pt x="8066" y="4895"/>
                    <a:pt x="8891" y="5467"/>
                    <a:pt x="9180" y="6383"/>
                  </a:cubicBezTo>
                  <a:cubicBezTo>
                    <a:pt x="9575" y="7508"/>
                    <a:pt x="8967" y="8724"/>
                    <a:pt x="7812" y="9119"/>
                  </a:cubicBezTo>
                  <a:cubicBezTo>
                    <a:pt x="7591" y="9191"/>
                    <a:pt x="7367" y="9225"/>
                    <a:pt x="7145" y="9225"/>
                  </a:cubicBezTo>
                  <a:cubicBezTo>
                    <a:pt x="6241" y="9225"/>
                    <a:pt x="5394" y="8655"/>
                    <a:pt x="5077" y="7751"/>
                  </a:cubicBezTo>
                  <a:cubicBezTo>
                    <a:pt x="4712" y="6596"/>
                    <a:pt x="5320" y="5380"/>
                    <a:pt x="6444" y="5016"/>
                  </a:cubicBezTo>
                  <a:cubicBezTo>
                    <a:pt x="6683" y="4934"/>
                    <a:pt x="6924" y="4895"/>
                    <a:pt x="7160" y="4895"/>
                  </a:cubicBezTo>
                  <a:close/>
                  <a:moveTo>
                    <a:pt x="6080" y="0"/>
                  </a:moveTo>
                  <a:lnTo>
                    <a:pt x="3526" y="851"/>
                  </a:lnTo>
                  <a:lnTo>
                    <a:pt x="4226" y="2827"/>
                  </a:lnTo>
                  <a:cubicBezTo>
                    <a:pt x="3830" y="3101"/>
                    <a:pt x="3526" y="3374"/>
                    <a:pt x="3222" y="3709"/>
                  </a:cubicBezTo>
                  <a:lnTo>
                    <a:pt x="1368" y="2797"/>
                  </a:lnTo>
                  <a:lnTo>
                    <a:pt x="183" y="5228"/>
                  </a:lnTo>
                  <a:lnTo>
                    <a:pt x="2037" y="6140"/>
                  </a:lnTo>
                  <a:cubicBezTo>
                    <a:pt x="1976" y="6566"/>
                    <a:pt x="1946" y="7022"/>
                    <a:pt x="1976" y="7478"/>
                  </a:cubicBezTo>
                  <a:lnTo>
                    <a:pt x="0" y="8146"/>
                  </a:lnTo>
                  <a:lnTo>
                    <a:pt x="852" y="10700"/>
                  </a:lnTo>
                  <a:lnTo>
                    <a:pt x="2827" y="10031"/>
                  </a:lnTo>
                  <a:cubicBezTo>
                    <a:pt x="3101" y="10396"/>
                    <a:pt x="3374" y="10700"/>
                    <a:pt x="3709" y="11004"/>
                  </a:cubicBezTo>
                  <a:lnTo>
                    <a:pt x="2797" y="12858"/>
                  </a:lnTo>
                  <a:lnTo>
                    <a:pt x="5229" y="14043"/>
                  </a:lnTo>
                  <a:lnTo>
                    <a:pt x="6140" y="12189"/>
                  </a:lnTo>
                  <a:cubicBezTo>
                    <a:pt x="6441" y="12232"/>
                    <a:pt x="6757" y="12275"/>
                    <a:pt x="7078" y="12275"/>
                  </a:cubicBezTo>
                  <a:cubicBezTo>
                    <a:pt x="7211" y="12275"/>
                    <a:pt x="7344" y="12268"/>
                    <a:pt x="7478" y="12250"/>
                  </a:cubicBezTo>
                  <a:lnTo>
                    <a:pt x="8147" y="14225"/>
                  </a:lnTo>
                  <a:lnTo>
                    <a:pt x="10700" y="13374"/>
                  </a:lnTo>
                  <a:lnTo>
                    <a:pt x="10031" y="11399"/>
                  </a:lnTo>
                  <a:cubicBezTo>
                    <a:pt x="10396" y="11125"/>
                    <a:pt x="10700" y="10852"/>
                    <a:pt x="11004" y="10517"/>
                  </a:cubicBezTo>
                  <a:lnTo>
                    <a:pt x="12858" y="11429"/>
                  </a:lnTo>
                  <a:lnTo>
                    <a:pt x="14043" y="8997"/>
                  </a:lnTo>
                  <a:lnTo>
                    <a:pt x="12189" y="8086"/>
                  </a:lnTo>
                  <a:cubicBezTo>
                    <a:pt x="12280" y="7660"/>
                    <a:pt x="12311" y="7204"/>
                    <a:pt x="12280" y="6748"/>
                  </a:cubicBezTo>
                  <a:lnTo>
                    <a:pt x="14256" y="6079"/>
                  </a:lnTo>
                  <a:lnTo>
                    <a:pt x="13375" y="3526"/>
                  </a:lnTo>
                  <a:lnTo>
                    <a:pt x="11399" y="4195"/>
                  </a:lnTo>
                  <a:cubicBezTo>
                    <a:pt x="11125" y="3830"/>
                    <a:pt x="10852" y="3526"/>
                    <a:pt x="10517" y="3222"/>
                  </a:cubicBezTo>
                  <a:lnTo>
                    <a:pt x="11429" y="1368"/>
                  </a:lnTo>
                  <a:lnTo>
                    <a:pt x="8998" y="183"/>
                  </a:lnTo>
                  <a:lnTo>
                    <a:pt x="8086" y="2037"/>
                  </a:lnTo>
                  <a:cubicBezTo>
                    <a:pt x="7785" y="1994"/>
                    <a:pt x="7469" y="1951"/>
                    <a:pt x="7148" y="1951"/>
                  </a:cubicBezTo>
                  <a:cubicBezTo>
                    <a:pt x="7015" y="1951"/>
                    <a:pt x="6882" y="1958"/>
                    <a:pt x="6748" y="1976"/>
                  </a:cubicBezTo>
                  <a:lnTo>
                    <a:pt x="60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>
              <a:off x="10190200" y="4573225"/>
              <a:ext cx="250775" cy="250775"/>
            </a:xfrm>
            <a:custGeom>
              <a:avLst/>
              <a:gdLst/>
              <a:ahLst/>
              <a:cxnLst/>
              <a:rect l="l" t="t" r="r" b="b"/>
              <a:pathLst>
                <a:path w="10031" h="10031" extrusionOk="0">
                  <a:moveTo>
                    <a:pt x="5047" y="3455"/>
                  </a:moveTo>
                  <a:cubicBezTo>
                    <a:pt x="5309" y="3455"/>
                    <a:pt x="5573" y="3526"/>
                    <a:pt x="5806" y="3678"/>
                  </a:cubicBezTo>
                  <a:cubicBezTo>
                    <a:pt x="6535" y="4134"/>
                    <a:pt x="6778" y="5046"/>
                    <a:pt x="6353" y="5775"/>
                  </a:cubicBezTo>
                  <a:cubicBezTo>
                    <a:pt x="6074" y="6254"/>
                    <a:pt x="5572" y="6523"/>
                    <a:pt x="5055" y="6523"/>
                  </a:cubicBezTo>
                  <a:cubicBezTo>
                    <a:pt x="4783" y="6523"/>
                    <a:pt x="4507" y="6449"/>
                    <a:pt x="4256" y="6292"/>
                  </a:cubicBezTo>
                  <a:cubicBezTo>
                    <a:pt x="3526" y="5897"/>
                    <a:pt x="3283" y="4924"/>
                    <a:pt x="3739" y="4225"/>
                  </a:cubicBezTo>
                  <a:cubicBezTo>
                    <a:pt x="4002" y="3739"/>
                    <a:pt x="4522" y="3455"/>
                    <a:pt x="5047" y="3455"/>
                  </a:cubicBezTo>
                  <a:close/>
                  <a:moveTo>
                    <a:pt x="4681" y="0"/>
                  </a:moveTo>
                  <a:lnTo>
                    <a:pt x="2857" y="456"/>
                  </a:lnTo>
                  <a:lnTo>
                    <a:pt x="3222" y="1854"/>
                  </a:lnTo>
                  <a:cubicBezTo>
                    <a:pt x="2979" y="2006"/>
                    <a:pt x="2705" y="2189"/>
                    <a:pt x="2462" y="2432"/>
                  </a:cubicBezTo>
                  <a:lnTo>
                    <a:pt x="1216" y="1672"/>
                  </a:lnTo>
                  <a:lnTo>
                    <a:pt x="274" y="3313"/>
                  </a:lnTo>
                  <a:lnTo>
                    <a:pt x="1520" y="4073"/>
                  </a:lnTo>
                  <a:cubicBezTo>
                    <a:pt x="1459" y="4377"/>
                    <a:pt x="1398" y="4681"/>
                    <a:pt x="1398" y="4985"/>
                  </a:cubicBezTo>
                  <a:lnTo>
                    <a:pt x="0" y="5350"/>
                  </a:lnTo>
                  <a:lnTo>
                    <a:pt x="456" y="7173"/>
                  </a:lnTo>
                  <a:lnTo>
                    <a:pt x="1854" y="6809"/>
                  </a:lnTo>
                  <a:cubicBezTo>
                    <a:pt x="2006" y="7052"/>
                    <a:pt x="2189" y="7325"/>
                    <a:pt x="2432" y="7569"/>
                  </a:cubicBezTo>
                  <a:lnTo>
                    <a:pt x="1672" y="8815"/>
                  </a:lnTo>
                  <a:lnTo>
                    <a:pt x="3313" y="9757"/>
                  </a:lnTo>
                  <a:lnTo>
                    <a:pt x="4073" y="8511"/>
                  </a:lnTo>
                  <a:cubicBezTo>
                    <a:pt x="4377" y="8572"/>
                    <a:pt x="4681" y="8632"/>
                    <a:pt x="4985" y="8632"/>
                  </a:cubicBezTo>
                  <a:lnTo>
                    <a:pt x="5350" y="10031"/>
                  </a:lnTo>
                  <a:lnTo>
                    <a:pt x="7174" y="9575"/>
                  </a:lnTo>
                  <a:lnTo>
                    <a:pt x="6809" y="8176"/>
                  </a:lnTo>
                  <a:cubicBezTo>
                    <a:pt x="7052" y="8024"/>
                    <a:pt x="7326" y="7812"/>
                    <a:pt x="7569" y="7599"/>
                  </a:cubicBezTo>
                  <a:lnTo>
                    <a:pt x="8815" y="8359"/>
                  </a:lnTo>
                  <a:lnTo>
                    <a:pt x="9757" y="6717"/>
                  </a:lnTo>
                  <a:lnTo>
                    <a:pt x="8511" y="5958"/>
                  </a:lnTo>
                  <a:cubicBezTo>
                    <a:pt x="8572" y="5654"/>
                    <a:pt x="8633" y="5350"/>
                    <a:pt x="8633" y="5046"/>
                  </a:cubicBezTo>
                  <a:lnTo>
                    <a:pt x="10031" y="4681"/>
                  </a:lnTo>
                  <a:lnTo>
                    <a:pt x="9575" y="2857"/>
                  </a:lnTo>
                  <a:lnTo>
                    <a:pt x="8177" y="3222"/>
                  </a:lnTo>
                  <a:cubicBezTo>
                    <a:pt x="8025" y="2948"/>
                    <a:pt x="7842" y="2705"/>
                    <a:pt x="7599" y="2462"/>
                  </a:cubicBezTo>
                  <a:lnTo>
                    <a:pt x="8359" y="1216"/>
                  </a:lnTo>
                  <a:lnTo>
                    <a:pt x="6718" y="274"/>
                  </a:lnTo>
                  <a:lnTo>
                    <a:pt x="5958" y="1520"/>
                  </a:lnTo>
                  <a:cubicBezTo>
                    <a:pt x="5654" y="1429"/>
                    <a:pt x="5350" y="1398"/>
                    <a:pt x="5046" y="1398"/>
                  </a:cubicBez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094BCC91-7258-3341-85E1-90C7CF6CAA3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7000"/>
          </a:blip>
          <a:stretch>
            <a:fillRect/>
          </a:stretch>
        </p:blipFill>
        <p:spPr>
          <a:xfrm>
            <a:off x="393408" y="1196011"/>
            <a:ext cx="8083360" cy="3212832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39E80F93-235E-F347-BB49-3C6837320010}"/>
              </a:ext>
            </a:extLst>
          </p:cNvPr>
          <p:cNvSpPr txBox="1"/>
          <p:nvPr/>
        </p:nvSpPr>
        <p:spPr>
          <a:xfrm>
            <a:off x="520394" y="1709298"/>
            <a:ext cx="7829387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Ø"/>
            </a:pPr>
            <a:r>
              <a:rPr lang="en-US" sz="2800" b="1" dirty="0">
                <a:solidFill>
                  <a:schemeClr val="bg1">
                    <a:lumMod val="10000"/>
                  </a:schemeClr>
                </a:solidFill>
              </a:rPr>
              <a:t>Most vendors lack digital tools to promote products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b="1" dirty="0">
                <a:solidFill>
                  <a:schemeClr val="bg1">
                    <a:lumMod val="10000"/>
                  </a:schemeClr>
                </a:solidFill>
              </a:rPr>
              <a:t>Physical reach is limited and expansion is costly</a:t>
            </a:r>
          </a:p>
          <a:p>
            <a:pPr marL="457200" indent="-457200">
              <a:buFont typeface="Wingdings" pitchFamily="2" charset="2"/>
              <a:buChar char="Ø"/>
            </a:pPr>
            <a:r>
              <a:rPr lang="en-US" sz="2800" b="1" dirty="0">
                <a:solidFill>
                  <a:schemeClr val="bg1">
                    <a:lumMod val="10000"/>
                  </a:schemeClr>
                </a:solidFill>
              </a:rPr>
              <a:t>Varying tech literacy makes e-commerce platforms inaccessible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sp>
        <p:nvSpPr>
          <p:cNvPr id="10" name="Google Shape;1208;p69">
            <a:extLst>
              <a:ext uri="{FF2B5EF4-FFF2-40B4-BE49-F238E27FC236}">
                <a16:creationId xmlns:a16="http://schemas.microsoft.com/office/drawing/2014/main" id="{BA7BA35D-85B9-9842-A0B9-77522E02DBE1}"/>
              </a:ext>
            </a:extLst>
          </p:cNvPr>
          <p:cNvSpPr/>
          <p:nvPr/>
        </p:nvSpPr>
        <p:spPr>
          <a:xfrm>
            <a:off x="2100752" y="761266"/>
            <a:ext cx="4567746" cy="53497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chemeClr val="dk1">
                <a:alpha val="17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We encountered many problems such as;</a:t>
            </a:r>
            <a:endParaRPr sz="16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5" grpId="0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70"/>
          <p:cNvSpPr txBox="1">
            <a:spLocks noGrp="1"/>
          </p:cNvSpPr>
          <p:nvPr>
            <p:ph type="title"/>
          </p:nvPr>
        </p:nvSpPr>
        <p:spPr>
          <a:xfrm>
            <a:off x="436932" y="2337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La Solution</a:t>
            </a:r>
            <a:endParaRPr b="1" dirty="0">
              <a:latin typeface="Orbitron"/>
              <a:ea typeface="Orbitron"/>
              <a:cs typeface="Orbitron"/>
              <a:sym typeface="Orbitron"/>
            </a:endParaRPr>
          </a:p>
        </p:txBody>
      </p:sp>
      <p:grpSp>
        <p:nvGrpSpPr>
          <p:cNvPr id="1297" name="Google Shape;1297;p70"/>
          <p:cNvGrpSpPr/>
          <p:nvPr/>
        </p:nvGrpSpPr>
        <p:grpSpPr>
          <a:xfrm>
            <a:off x="8236625" y="4105445"/>
            <a:ext cx="501556" cy="570430"/>
            <a:chOff x="10190200" y="4253570"/>
            <a:chExt cx="501556" cy="570430"/>
          </a:xfrm>
        </p:grpSpPr>
        <p:sp>
          <p:nvSpPr>
            <p:cNvPr id="1298" name="Google Shape;1298;p70"/>
            <p:cNvSpPr/>
            <p:nvPr/>
          </p:nvSpPr>
          <p:spPr>
            <a:xfrm>
              <a:off x="10440975" y="4253570"/>
              <a:ext cx="250781" cy="250235"/>
            </a:xfrm>
            <a:custGeom>
              <a:avLst/>
              <a:gdLst/>
              <a:ahLst/>
              <a:cxnLst/>
              <a:rect l="l" t="t" r="r" b="b"/>
              <a:pathLst>
                <a:path w="14257" h="14226" extrusionOk="0">
                  <a:moveTo>
                    <a:pt x="7160" y="4895"/>
                  </a:moveTo>
                  <a:cubicBezTo>
                    <a:pt x="8066" y="4895"/>
                    <a:pt x="8891" y="5467"/>
                    <a:pt x="9180" y="6383"/>
                  </a:cubicBezTo>
                  <a:cubicBezTo>
                    <a:pt x="9575" y="7508"/>
                    <a:pt x="8967" y="8724"/>
                    <a:pt x="7812" y="9119"/>
                  </a:cubicBezTo>
                  <a:cubicBezTo>
                    <a:pt x="7591" y="9191"/>
                    <a:pt x="7367" y="9225"/>
                    <a:pt x="7145" y="9225"/>
                  </a:cubicBezTo>
                  <a:cubicBezTo>
                    <a:pt x="6241" y="9225"/>
                    <a:pt x="5394" y="8655"/>
                    <a:pt x="5077" y="7751"/>
                  </a:cubicBezTo>
                  <a:cubicBezTo>
                    <a:pt x="4712" y="6596"/>
                    <a:pt x="5320" y="5380"/>
                    <a:pt x="6444" y="5016"/>
                  </a:cubicBezTo>
                  <a:cubicBezTo>
                    <a:pt x="6683" y="4934"/>
                    <a:pt x="6924" y="4895"/>
                    <a:pt x="7160" y="4895"/>
                  </a:cubicBezTo>
                  <a:close/>
                  <a:moveTo>
                    <a:pt x="6080" y="0"/>
                  </a:moveTo>
                  <a:lnTo>
                    <a:pt x="3526" y="851"/>
                  </a:lnTo>
                  <a:lnTo>
                    <a:pt x="4226" y="2827"/>
                  </a:lnTo>
                  <a:cubicBezTo>
                    <a:pt x="3830" y="3101"/>
                    <a:pt x="3526" y="3374"/>
                    <a:pt x="3222" y="3709"/>
                  </a:cubicBezTo>
                  <a:lnTo>
                    <a:pt x="1368" y="2797"/>
                  </a:lnTo>
                  <a:lnTo>
                    <a:pt x="183" y="5228"/>
                  </a:lnTo>
                  <a:lnTo>
                    <a:pt x="2037" y="6140"/>
                  </a:lnTo>
                  <a:cubicBezTo>
                    <a:pt x="1976" y="6566"/>
                    <a:pt x="1946" y="7022"/>
                    <a:pt x="1976" y="7478"/>
                  </a:cubicBezTo>
                  <a:lnTo>
                    <a:pt x="0" y="8146"/>
                  </a:lnTo>
                  <a:lnTo>
                    <a:pt x="852" y="10700"/>
                  </a:lnTo>
                  <a:lnTo>
                    <a:pt x="2827" y="10031"/>
                  </a:lnTo>
                  <a:cubicBezTo>
                    <a:pt x="3101" y="10396"/>
                    <a:pt x="3374" y="10700"/>
                    <a:pt x="3709" y="11004"/>
                  </a:cubicBezTo>
                  <a:lnTo>
                    <a:pt x="2797" y="12858"/>
                  </a:lnTo>
                  <a:lnTo>
                    <a:pt x="5229" y="14043"/>
                  </a:lnTo>
                  <a:lnTo>
                    <a:pt x="6140" y="12189"/>
                  </a:lnTo>
                  <a:cubicBezTo>
                    <a:pt x="6441" y="12232"/>
                    <a:pt x="6757" y="12275"/>
                    <a:pt x="7078" y="12275"/>
                  </a:cubicBezTo>
                  <a:cubicBezTo>
                    <a:pt x="7211" y="12275"/>
                    <a:pt x="7344" y="12268"/>
                    <a:pt x="7478" y="12250"/>
                  </a:cubicBezTo>
                  <a:lnTo>
                    <a:pt x="8147" y="14225"/>
                  </a:lnTo>
                  <a:lnTo>
                    <a:pt x="10700" y="13374"/>
                  </a:lnTo>
                  <a:lnTo>
                    <a:pt x="10031" y="11399"/>
                  </a:lnTo>
                  <a:cubicBezTo>
                    <a:pt x="10396" y="11125"/>
                    <a:pt x="10700" y="10852"/>
                    <a:pt x="11004" y="10517"/>
                  </a:cubicBezTo>
                  <a:lnTo>
                    <a:pt x="12858" y="11429"/>
                  </a:lnTo>
                  <a:lnTo>
                    <a:pt x="14043" y="8997"/>
                  </a:lnTo>
                  <a:lnTo>
                    <a:pt x="12189" y="8086"/>
                  </a:lnTo>
                  <a:cubicBezTo>
                    <a:pt x="12280" y="7660"/>
                    <a:pt x="12311" y="7204"/>
                    <a:pt x="12280" y="6748"/>
                  </a:cubicBezTo>
                  <a:lnTo>
                    <a:pt x="14256" y="6079"/>
                  </a:lnTo>
                  <a:lnTo>
                    <a:pt x="13375" y="3526"/>
                  </a:lnTo>
                  <a:lnTo>
                    <a:pt x="11399" y="4195"/>
                  </a:lnTo>
                  <a:cubicBezTo>
                    <a:pt x="11125" y="3830"/>
                    <a:pt x="10852" y="3526"/>
                    <a:pt x="10517" y="3222"/>
                  </a:cubicBezTo>
                  <a:lnTo>
                    <a:pt x="11429" y="1368"/>
                  </a:lnTo>
                  <a:lnTo>
                    <a:pt x="8998" y="183"/>
                  </a:lnTo>
                  <a:lnTo>
                    <a:pt x="8086" y="2037"/>
                  </a:lnTo>
                  <a:cubicBezTo>
                    <a:pt x="7785" y="1994"/>
                    <a:pt x="7469" y="1951"/>
                    <a:pt x="7148" y="1951"/>
                  </a:cubicBezTo>
                  <a:cubicBezTo>
                    <a:pt x="7015" y="1951"/>
                    <a:pt x="6882" y="1958"/>
                    <a:pt x="6748" y="1976"/>
                  </a:cubicBezTo>
                  <a:lnTo>
                    <a:pt x="60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>
              <a:off x="10190200" y="4573225"/>
              <a:ext cx="250775" cy="250775"/>
            </a:xfrm>
            <a:custGeom>
              <a:avLst/>
              <a:gdLst/>
              <a:ahLst/>
              <a:cxnLst/>
              <a:rect l="l" t="t" r="r" b="b"/>
              <a:pathLst>
                <a:path w="10031" h="10031" extrusionOk="0">
                  <a:moveTo>
                    <a:pt x="5047" y="3455"/>
                  </a:moveTo>
                  <a:cubicBezTo>
                    <a:pt x="5309" y="3455"/>
                    <a:pt x="5573" y="3526"/>
                    <a:pt x="5806" y="3678"/>
                  </a:cubicBezTo>
                  <a:cubicBezTo>
                    <a:pt x="6535" y="4134"/>
                    <a:pt x="6778" y="5046"/>
                    <a:pt x="6353" y="5775"/>
                  </a:cubicBezTo>
                  <a:cubicBezTo>
                    <a:pt x="6074" y="6254"/>
                    <a:pt x="5572" y="6523"/>
                    <a:pt x="5055" y="6523"/>
                  </a:cubicBezTo>
                  <a:cubicBezTo>
                    <a:pt x="4783" y="6523"/>
                    <a:pt x="4507" y="6449"/>
                    <a:pt x="4256" y="6292"/>
                  </a:cubicBezTo>
                  <a:cubicBezTo>
                    <a:pt x="3526" y="5897"/>
                    <a:pt x="3283" y="4924"/>
                    <a:pt x="3739" y="4225"/>
                  </a:cubicBezTo>
                  <a:cubicBezTo>
                    <a:pt x="4002" y="3739"/>
                    <a:pt x="4522" y="3455"/>
                    <a:pt x="5047" y="3455"/>
                  </a:cubicBezTo>
                  <a:close/>
                  <a:moveTo>
                    <a:pt x="4681" y="0"/>
                  </a:moveTo>
                  <a:lnTo>
                    <a:pt x="2857" y="456"/>
                  </a:lnTo>
                  <a:lnTo>
                    <a:pt x="3222" y="1854"/>
                  </a:lnTo>
                  <a:cubicBezTo>
                    <a:pt x="2979" y="2006"/>
                    <a:pt x="2705" y="2189"/>
                    <a:pt x="2462" y="2432"/>
                  </a:cubicBezTo>
                  <a:lnTo>
                    <a:pt x="1216" y="1672"/>
                  </a:lnTo>
                  <a:lnTo>
                    <a:pt x="274" y="3313"/>
                  </a:lnTo>
                  <a:lnTo>
                    <a:pt x="1520" y="4073"/>
                  </a:lnTo>
                  <a:cubicBezTo>
                    <a:pt x="1459" y="4377"/>
                    <a:pt x="1398" y="4681"/>
                    <a:pt x="1398" y="4985"/>
                  </a:cubicBezTo>
                  <a:lnTo>
                    <a:pt x="0" y="5350"/>
                  </a:lnTo>
                  <a:lnTo>
                    <a:pt x="456" y="7173"/>
                  </a:lnTo>
                  <a:lnTo>
                    <a:pt x="1854" y="6809"/>
                  </a:lnTo>
                  <a:cubicBezTo>
                    <a:pt x="2006" y="7052"/>
                    <a:pt x="2189" y="7325"/>
                    <a:pt x="2432" y="7569"/>
                  </a:cubicBezTo>
                  <a:lnTo>
                    <a:pt x="1672" y="8815"/>
                  </a:lnTo>
                  <a:lnTo>
                    <a:pt x="3313" y="9757"/>
                  </a:lnTo>
                  <a:lnTo>
                    <a:pt x="4073" y="8511"/>
                  </a:lnTo>
                  <a:cubicBezTo>
                    <a:pt x="4377" y="8572"/>
                    <a:pt x="4681" y="8632"/>
                    <a:pt x="4985" y="8632"/>
                  </a:cubicBezTo>
                  <a:lnTo>
                    <a:pt x="5350" y="10031"/>
                  </a:lnTo>
                  <a:lnTo>
                    <a:pt x="7174" y="9575"/>
                  </a:lnTo>
                  <a:lnTo>
                    <a:pt x="6809" y="8176"/>
                  </a:lnTo>
                  <a:cubicBezTo>
                    <a:pt x="7052" y="8024"/>
                    <a:pt x="7326" y="7812"/>
                    <a:pt x="7569" y="7599"/>
                  </a:cubicBezTo>
                  <a:lnTo>
                    <a:pt x="8815" y="8359"/>
                  </a:lnTo>
                  <a:lnTo>
                    <a:pt x="9757" y="6717"/>
                  </a:lnTo>
                  <a:lnTo>
                    <a:pt x="8511" y="5958"/>
                  </a:lnTo>
                  <a:cubicBezTo>
                    <a:pt x="8572" y="5654"/>
                    <a:pt x="8633" y="5350"/>
                    <a:pt x="8633" y="5046"/>
                  </a:cubicBezTo>
                  <a:lnTo>
                    <a:pt x="10031" y="4681"/>
                  </a:lnTo>
                  <a:lnTo>
                    <a:pt x="9575" y="2857"/>
                  </a:lnTo>
                  <a:lnTo>
                    <a:pt x="8177" y="3222"/>
                  </a:lnTo>
                  <a:cubicBezTo>
                    <a:pt x="8025" y="2948"/>
                    <a:pt x="7842" y="2705"/>
                    <a:pt x="7599" y="2462"/>
                  </a:cubicBezTo>
                  <a:lnTo>
                    <a:pt x="8359" y="1216"/>
                  </a:lnTo>
                  <a:lnTo>
                    <a:pt x="6718" y="274"/>
                  </a:lnTo>
                  <a:lnTo>
                    <a:pt x="5958" y="1520"/>
                  </a:lnTo>
                  <a:cubicBezTo>
                    <a:pt x="5654" y="1429"/>
                    <a:pt x="5350" y="1398"/>
                    <a:pt x="5046" y="1398"/>
                  </a:cubicBez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7A703628-F7D2-324C-8868-80CC9269969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436932" y="806409"/>
            <a:ext cx="7923668" cy="3869466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39E80F93-235E-F347-BB49-3C6837320010}"/>
              </a:ext>
            </a:extLst>
          </p:cNvPr>
          <p:cNvSpPr txBox="1"/>
          <p:nvPr/>
        </p:nvSpPr>
        <p:spPr>
          <a:xfrm>
            <a:off x="436932" y="1351839"/>
            <a:ext cx="782938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fr-FR" sz="2800" b="1" dirty="0"/>
              <a:t>Publiez vos produits en quelques clics</a:t>
            </a:r>
          </a:p>
          <a:p>
            <a:pPr marL="285750" indent="-285750">
              <a:buFont typeface="Wingdings" pitchFamily="2" charset="2"/>
              <a:buChar char="v"/>
            </a:pPr>
            <a:endParaRPr lang="fr-FR" sz="2800" b="1" dirty="0"/>
          </a:p>
          <a:p>
            <a:pPr marL="285750" indent="-285750">
              <a:buFont typeface="Wingdings" pitchFamily="2" charset="2"/>
              <a:buChar char="v"/>
            </a:pPr>
            <a:r>
              <a:rPr lang="fr-FR" sz="2800" b="1" dirty="0"/>
              <a:t>Localisez votre emplacement sur carte</a:t>
            </a:r>
          </a:p>
          <a:p>
            <a:pPr marL="285750" indent="-285750">
              <a:buFont typeface="Wingdings" pitchFamily="2" charset="2"/>
              <a:buChar char="v"/>
            </a:pPr>
            <a:endParaRPr lang="fr-FR" sz="2800" b="1" dirty="0"/>
          </a:p>
          <a:p>
            <a:pPr marL="285750" indent="-285750">
              <a:buFont typeface="Wingdings" pitchFamily="2" charset="2"/>
              <a:buChar char="v"/>
            </a:pPr>
            <a:r>
              <a:rPr lang="fr-FR" sz="2800" b="1" dirty="0"/>
              <a:t>Les clients vous trouvent facilement</a:t>
            </a:r>
          </a:p>
          <a:p>
            <a:pPr marL="285750" indent="-285750">
              <a:buFont typeface="Wingdings" pitchFamily="2" charset="2"/>
              <a:buChar char="v"/>
            </a:pPr>
            <a:endParaRPr lang="fr-FR" sz="2800" b="1" dirty="0"/>
          </a:p>
          <a:p>
            <a:pPr marL="285750" indent="-285750">
              <a:buFont typeface="Wingdings" pitchFamily="2" charset="2"/>
              <a:buChar char="v"/>
            </a:pPr>
            <a:r>
              <a:rPr lang="fr-FR" sz="2800" b="1" dirty="0"/>
              <a:t>Gagnez du temps et augmentez vos ventes</a:t>
            </a:r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sp>
        <p:nvSpPr>
          <p:cNvPr id="8" name="Google Shape;1208;p69">
            <a:extLst>
              <a:ext uri="{FF2B5EF4-FFF2-40B4-BE49-F238E27FC236}">
                <a16:creationId xmlns:a16="http://schemas.microsoft.com/office/drawing/2014/main" id="{34A772E9-B6A6-5947-9268-8B36062FE147}"/>
              </a:ext>
            </a:extLst>
          </p:cNvPr>
          <p:cNvSpPr/>
          <p:nvPr/>
        </p:nvSpPr>
        <p:spPr>
          <a:xfrm>
            <a:off x="1003068" y="798002"/>
            <a:ext cx="6953692" cy="581107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chemeClr val="dk1">
                <a:alpha val="17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Comme solution, nous </a:t>
            </a:r>
            <a:r>
              <a:rPr lang="en-US" sz="2000" b="1" dirty="0" err="1"/>
              <a:t>avons</a:t>
            </a:r>
            <a:r>
              <a:rPr lang="en-US" sz="2000" b="1" dirty="0"/>
              <a:t> </a:t>
            </a:r>
            <a:r>
              <a:rPr lang="en-US" sz="2000" b="1" dirty="0" err="1"/>
              <a:t>pensé</a:t>
            </a:r>
            <a:r>
              <a:rPr lang="en-US" sz="2000" b="1" dirty="0"/>
              <a:t> a </a:t>
            </a:r>
            <a:r>
              <a:rPr lang="en-US" sz="2000" b="1" dirty="0" err="1"/>
              <a:t>une</a:t>
            </a:r>
            <a:r>
              <a:rPr lang="en-US" sz="2000" b="1" dirty="0"/>
              <a:t> application mobile pour les </a:t>
            </a:r>
            <a:r>
              <a:rPr lang="en-US" sz="2000" b="1" dirty="0" err="1"/>
              <a:t>vendeurs</a:t>
            </a:r>
            <a:r>
              <a:rPr lang="en-US" sz="2000" b="1" dirty="0"/>
              <a:t> </a:t>
            </a:r>
            <a:r>
              <a:rPr lang="en-US" sz="2000" b="1" dirty="0" err="1"/>
              <a:t>locaux</a:t>
            </a:r>
            <a:endParaRPr sz="2000" b="1" dirty="0"/>
          </a:p>
        </p:txBody>
      </p:sp>
    </p:spTree>
    <p:extLst>
      <p:ext uri="{BB962C8B-B14F-4D97-AF65-F5344CB8AC3E}">
        <p14:creationId xmlns:p14="http://schemas.microsoft.com/office/powerpoint/2010/main" val="1420808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5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70"/>
          <p:cNvSpPr txBox="1">
            <a:spLocks noGrp="1"/>
          </p:cNvSpPr>
          <p:nvPr>
            <p:ph type="title"/>
          </p:nvPr>
        </p:nvSpPr>
        <p:spPr>
          <a:xfrm>
            <a:off x="436932" y="23370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latin typeface="Orbitron"/>
                <a:ea typeface="Orbitron"/>
                <a:cs typeface="Orbitron"/>
                <a:sym typeface="Orbitron"/>
              </a:rPr>
              <a:t>Fonctionalities</a:t>
            </a:r>
            <a:r>
              <a:rPr lang="en-US" b="1" dirty="0">
                <a:latin typeface="Orbitron"/>
                <a:ea typeface="Orbitron"/>
                <a:cs typeface="Orbitron"/>
                <a:sym typeface="Orbitron"/>
              </a:rPr>
              <a:t> of </a:t>
            </a:r>
            <a:r>
              <a:rPr lang="en-US" b="1" dirty="0" err="1">
                <a:latin typeface="Orbitron"/>
                <a:ea typeface="Orbitron"/>
                <a:cs typeface="Orbitron"/>
                <a:sym typeface="Orbitron"/>
              </a:rPr>
              <a:t>SolFi</a:t>
            </a:r>
            <a:endParaRPr b="1" dirty="0">
              <a:latin typeface="Orbitron"/>
              <a:ea typeface="Orbitron"/>
              <a:cs typeface="Orbitron"/>
              <a:sym typeface="Orbitron"/>
            </a:endParaRPr>
          </a:p>
        </p:txBody>
      </p:sp>
      <p:grpSp>
        <p:nvGrpSpPr>
          <p:cNvPr id="1297" name="Google Shape;1297;p70"/>
          <p:cNvGrpSpPr/>
          <p:nvPr/>
        </p:nvGrpSpPr>
        <p:grpSpPr>
          <a:xfrm>
            <a:off x="8236625" y="4105445"/>
            <a:ext cx="501556" cy="570430"/>
            <a:chOff x="10190200" y="4253570"/>
            <a:chExt cx="501556" cy="570430"/>
          </a:xfrm>
        </p:grpSpPr>
        <p:sp>
          <p:nvSpPr>
            <p:cNvPr id="1298" name="Google Shape;1298;p70"/>
            <p:cNvSpPr/>
            <p:nvPr/>
          </p:nvSpPr>
          <p:spPr>
            <a:xfrm>
              <a:off x="10440975" y="4253570"/>
              <a:ext cx="250781" cy="250235"/>
            </a:xfrm>
            <a:custGeom>
              <a:avLst/>
              <a:gdLst/>
              <a:ahLst/>
              <a:cxnLst/>
              <a:rect l="l" t="t" r="r" b="b"/>
              <a:pathLst>
                <a:path w="14257" h="14226" extrusionOk="0">
                  <a:moveTo>
                    <a:pt x="7160" y="4895"/>
                  </a:moveTo>
                  <a:cubicBezTo>
                    <a:pt x="8066" y="4895"/>
                    <a:pt x="8891" y="5467"/>
                    <a:pt x="9180" y="6383"/>
                  </a:cubicBezTo>
                  <a:cubicBezTo>
                    <a:pt x="9575" y="7508"/>
                    <a:pt x="8967" y="8724"/>
                    <a:pt x="7812" y="9119"/>
                  </a:cubicBezTo>
                  <a:cubicBezTo>
                    <a:pt x="7591" y="9191"/>
                    <a:pt x="7367" y="9225"/>
                    <a:pt x="7145" y="9225"/>
                  </a:cubicBezTo>
                  <a:cubicBezTo>
                    <a:pt x="6241" y="9225"/>
                    <a:pt x="5394" y="8655"/>
                    <a:pt x="5077" y="7751"/>
                  </a:cubicBezTo>
                  <a:cubicBezTo>
                    <a:pt x="4712" y="6596"/>
                    <a:pt x="5320" y="5380"/>
                    <a:pt x="6444" y="5016"/>
                  </a:cubicBezTo>
                  <a:cubicBezTo>
                    <a:pt x="6683" y="4934"/>
                    <a:pt x="6924" y="4895"/>
                    <a:pt x="7160" y="4895"/>
                  </a:cubicBezTo>
                  <a:close/>
                  <a:moveTo>
                    <a:pt x="6080" y="0"/>
                  </a:moveTo>
                  <a:lnTo>
                    <a:pt x="3526" y="851"/>
                  </a:lnTo>
                  <a:lnTo>
                    <a:pt x="4226" y="2827"/>
                  </a:lnTo>
                  <a:cubicBezTo>
                    <a:pt x="3830" y="3101"/>
                    <a:pt x="3526" y="3374"/>
                    <a:pt x="3222" y="3709"/>
                  </a:cubicBezTo>
                  <a:lnTo>
                    <a:pt x="1368" y="2797"/>
                  </a:lnTo>
                  <a:lnTo>
                    <a:pt x="183" y="5228"/>
                  </a:lnTo>
                  <a:lnTo>
                    <a:pt x="2037" y="6140"/>
                  </a:lnTo>
                  <a:cubicBezTo>
                    <a:pt x="1976" y="6566"/>
                    <a:pt x="1946" y="7022"/>
                    <a:pt x="1976" y="7478"/>
                  </a:cubicBezTo>
                  <a:lnTo>
                    <a:pt x="0" y="8146"/>
                  </a:lnTo>
                  <a:lnTo>
                    <a:pt x="852" y="10700"/>
                  </a:lnTo>
                  <a:lnTo>
                    <a:pt x="2827" y="10031"/>
                  </a:lnTo>
                  <a:cubicBezTo>
                    <a:pt x="3101" y="10396"/>
                    <a:pt x="3374" y="10700"/>
                    <a:pt x="3709" y="11004"/>
                  </a:cubicBezTo>
                  <a:lnTo>
                    <a:pt x="2797" y="12858"/>
                  </a:lnTo>
                  <a:lnTo>
                    <a:pt x="5229" y="14043"/>
                  </a:lnTo>
                  <a:lnTo>
                    <a:pt x="6140" y="12189"/>
                  </a:lnTo>
                  <a:cubicBezTo>
                    <a:pt x="6441" y="12232"/>
                    <a:pt x="6757" y="12275"/>
                    <a:pt x="7078" y="12275"/>
                  </a:cubicBezTo>
                  <a:cubicBezTo>
                    <a:pt x="7211" y="12275"/>
                    <a:pt x="7344" y="12268"/>
                    <a:pt x="7478" y="12250"/>
                  </a:cubicBezTo>
                  <a:lnTo>
                    <a:pt x="8147" y="14225"/>
                  </a:lnTo>
                  <a:lnTo>
                    <a:pt x="10700" y="13374"/>
                  </a:lnTo>
                  <a:lnTo>
                    <a:pt x="10031" y="11399"/>
                  </a:lnTo>
                  <a:cubicBezTo>
                    <a:pt x="10396" y="11125"/>
                    <a:pt x="10700" y="10852"/>
                    <a:pt x="11004" y="10517"/>
                  </a:cubicBezTo>
                  <a:lnTo>
                    <a:pt x="12858" y="11429"/>
                  </a:lnTo>
                  <a:lnTo>
                    <a:pt x="14043" y="8997"/>
                  </a:lnTo>
                  <a:lnTo>
                    <a:pt x="12189" y="8086"/>
                  </a:lnTo>
                  <a:cubicBezTo>
                    <a:pt x="12280" y="7660"/>
                    <a:pt x="12311" y="7204"/>
                    <a:pt x="12280" y="6748"/>
                  </a:cubicBezTo>
                  <a:lnTo>
                    <a:pt x="14256" y="6079"/>
                  </a:lnTo>
                  <a:lnTo>
                    <a:pt x="13375" y="3526"/>
                  </a:lnTo>
                  <a:lnTo>
                    <a:pt x="11399" y="4195"/>
                  </a:lnTo>
                  <a:cubicBezTo>
                    <a:pt x="11125" y="3830"/>
                    <a:pt x="10852" y="3526"/>
                    <a:pt x="10517" y="3222"/>
                  </a:cubicBezTo>
                  <a:lnTo>
                    <a:pt x="11429" y="1368"/>
                  </a:lnTo>
                  <a:lnTo>
                    <a:pt x="8998" y="183"/>
                  </a:lnTo>
                  <a:lnTo>
                    <a:pt x="8086" y="2037"/>
                  </a:lnTo>
                  <a:cubicBezTo>
                    <a:pt x="7785" y="1994"/>
                    <a:pt x="7469" y="1951"/>
                    <a:pt x="7148" y="1951"/>
                  </a:cubicBezTo>
                  <a:cubicBezTo>
                    <a:pt x="7015" y="1951"/>
                    <a:pt x="6882" y="1958"/>
                    <a:pt x="6748" y="1976"/>
                  </a:cubicBezTo>
                  <a:lnTo>
                    <a:pt x="60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>
              <a:off x="10190200" y="4573225"/>
              <a:ext cx="250775" cy="250775"/>
            </a:xfrm>
            <a:custGeom>
              <a:avLst/>
              <a:gdLst/>
              <a:ahLst/>
              <a:cxnLst/>
              <a:rect l="l" t="t" r="r" b="b"/>
              <a:pathLst>
                <a:path w="10031" h="10031" extrusionOk="0">
                  <a:moveTo>
                    <a:pt x="5047" y="3455"/>
                  </a:moveTo>
                  <a:cubicBezTo>
                    <a:pt x="5309" y="3455"/>
                    <a:pt x="5573" y="3526"/>
                    <a:pt x="5806" y="3678"/>
                  </a:cubicBezTo>
                  <a:cubicBezTo>
                    <a:pt x="6535" y="4134"/>
                    <a:pt x="6778" y="5046"/>
                    <a:pt x="6353" y="5775"/>
                  </a:cubicBezTo>
                  <a:cubicBezTo>
                    <a:pt x="6074" y="6254"/>
                    <a:pt x="5572" y="6523"/>
                    <a:pt x="5055" y="6523"/>
                  </a:cubicBezTo>
                  <a:cubicBezTo>
                    <a:pt x="4783" y="6523"/>
                    <a:pt x="4507" y="6449"/>
                    <a:pt x="4256" y="6292"/>
                  </a:cubicBezTo>
                  <a:cubicBezTo>
                    <a:pt x="3526" y="5897"/>
                    <a:pt x="3283" y="4924"/>
                    <a:pt x="3739" y="4225"/>
                  </a:cubicBezTo>
                  <a:cubicBezTo>
                    <a:pt x="4002" y="3739"/>
                    <a:pt x="4522" y="3455"/>
                    <a:pt x="5047" y="3455"/>
                  </a:cubicBezTo>
                  <a:close/>
                  <a:moveTo>
                    <a:pt x="4681" y="0"/>
                  </a:moveTo>
                  <a:lnTo>
                    <a:pt x="2857" y="456"/>
                  </a:lnTo>
                  <a:lnTo>
                    <a:pt x="3222" y="1854"/>
                  </a:lnTo>
                  <a:cubicBezTo>
                    <a:pt x="2979" y="2006"/>
                    <a:pt x="2705" y="2189"/>
                    <a:pt x="2462" y="2432"/>
                  </a:cubicBezTo>
                  <a:lnTo>
                    <a:pt x="1216" y="1672"/>
                  </a:lnTo>
                  <a:lnTo>
                    <a:pt x="274" y="3313"/>
                  </a:lnTo>
                  <a:lnTo>
                    <a:pt x="1520" y="4073"/>
                  </a:lnTo>
                  <a:cubicBezTo>
                    <a:pt x="1459" y="4377"/>
                    <a:pt x="1398" y="4681"/>
                    <a:pt x="1398" y="4985"/>
                  </a:cubicBezTo>
                  <a:lnTo>
                    <a:pt x="0" y="5350"/>
                  </a:lnTo>
                  <a:lnTo>
                    <a:pt x="456" y="7173"/>
                  </a:lnTo>
                  <a:lnTo>
                    <a:pt x="1854" y="6809"/>
                  </a:lnTo>
                  <a:cubicBezTo>
                    <a:pt x="2006" y="7052"/>
                    <a:pt x="2189" y="7325"/>
                    <a:pt x="2432" y="7569"/>
                  </a:cubicBezTo>
                  <a:lnTo>
                    <a:pt x="1672" y="8815"/>
                  </a:lnTo>
                  <a:lnTo>
                    <a:pt x="3313" y="9757"/>
                  </a:lnTo>
                  <a:lnTo>
                    <a:pt x="4073" y="8511"/>
                  </a:lnTo>
                  <a:cubicBezTo>
                    <a:pt x="4377" y="8572"/>
                    <a:pt x="4681" y="8632"/>
                    <a:pt x="4985" y="8632"/>
                  </a:cubicBezTo>
                  <a:lnTo>
                    <a:pt x="5350" y="10031"/>
                  </a:lnTo>
                  <a:lnTo>
                    <a:pt x="7174" y="9575"/>
                  </a:lnTo>
                  <a:lnTo>
                    <a:pt x="6809" y="8176"/>
                  </a:lnTo>
                  <a:cubicBezTo>
                    <a:pt x="7052" y="8024"/>
                    <a:pt x="7326" y="7812"/>
                    <a:pt x="7569" y="7599"/>
                  </a:cubicBezTo>
                  <a:lnTo>
                    <a:pt x="8815" y="8359"/>
                  </a:lnTo>
                  <a:lnTo>
                    <a:pt x="9757" y="6717"/>
                  </a:lnTo>
                  <a:lnTo>
                    <a:pt x="8511" y="5958"/>
                  </a:lnTo>
                  <a:cubicBezTo>
                    <a:pt x="8572" y="5654"/>
                    <a:pt x="8633" y="5350"/>
                    <a:pt x="8633" y="5046"/>
                  </a:cubicBezTo>
                  <a:lnTo>
                    <a:pt x="10031" y="4681"/>
                  </a:lnTo>
                  <a:lnTo>
                    <a:pt x="9575" y="2857"/>
                  </a:lnTo>
                  <a:lnTo>
                    <a:pt x="8177" y="3222"/>
                  </a:lnTo>
                  <a:cubicBezTo>
                    <a:pt x="8025" y="2948"/>
                    <a:pt x="7842" y="2705"/>
                    <a:pt x="7599" y="2462"/>
                  </a:cubicBezTo>
                  <a:lnTo>
                    <a:pt x="8359" y="1216"/>
                  </a:lnTo>
                  <a:lnTo>
                    <a:pt x="6718" y="274"/>
                  </a:lnTo>
                  <a:lnTo>
                    <a:pt x="5958" y="1520"/>
                  </a:lnTo>
                  <a:cubicBezTo>
                    <a:pt x="5654" y="1429"/>
                    <a:pt x="5350" y="1398"/>
                    <a:pt x="5046" y="1398"/>
                  </a:cubicBez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39E80F93-235E-F347-BB49-3C6837320010}"/>
              </a:ext>
            </a:extLst>
          </p:cNvPr>
          <p:cNvSpPr txBox="1"/>
          <p:nvPr/>
        </p:nvSpPr>
        <p:spPr>
          <a:xfrm>
            <a:off x="318880" y="1245137"/>
            <a:ext cx="730263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fr-FR" sz="2200" b="1" dirty="0"/>
              <a:t>Smart </a:t>
            </a:r>
            <a:r>
              <a:rPr lang="fr-FR" sz="2200" b="1" dirty="0" err="1"/>
              <a:t>search</a:t>
            </a:r>
            <a:r>
              <a:rPr lang="fr-FR" sz="2200" b="1" dirty="0"/>
              <a:t> by </a:t>
            </a:r>
            <a:r>
              <a:rPr lang="fr-FR" sz="2200" b="1" dirty="0" err="1"/>
              <a:t>product</a:t>
            </a:r>
            <a:r>
              <a:rPr lang="fr-FR" sz="2200" b="1" dirty="0"/>
              <a:t>, location and </a:t>
            </a:r>
            <a:r>
              <a:rPr lang="fr-FR" sz="2200" b="1" dirty="0" err="1"/>
              <a:t>price</a:t>
            </a:r>
            <a:endParaRPr lang="fr-FR" sz="2200" b="1" dirty="0"/>
          </a:p>
          <a:p>
            <a:pPr marL="285750" indent="-285750">
              <a:buFont typeface="Wingdings" pitchFamily="2" charset="2"/>
              <a:buChar char="q"/>
            </a:pPr>
            <a:endParaRPr lang="fr-FR" sz="2200" b="1" dirty="0"/>
          </a:p>
          <a:p>
            <a:pPr marL="285750" indent="-285750">
              <a:buFont typeface="Wingdings" pitchFamily="2" charset="2"/>
              <a:buChar char="q"/>
            </a:pPr>
            <a:r>
              <a:rPr lang="fr-FR" sz="2200" b="1" dirty="0"/>
              <a:t>Product page </a:t>
            </a:r>
            <a:r>
              <a:rPr lang="fr-FR" sz="2200" b="1" dirty="0" err="1"/>
              <a:t>with</a:t>
            </a:r>
            <a:r>
              <a:rPr lang="fr-FR" sz="2200" b="1" dirty="0"/>
              <a:t> HD photos, </a:t>
            </a:r>
            <a:r>
              <a:rPr lang="fr-FR" sz="2200" b="1" dirty="0" err="1"/>
              <a:t>prices</a:t>
            </a:r>
            <a:r>
              <a:rPr lang="fr-FR" sz="2200" b="1" dirty="0"/>
              <a:t> and description</a:t>
            </a:r>
          </a:p>
          <a:p>
            <a:pPr marL="285750" indent="-285750">
              <a:buFont typeface="Wingdings" pitchFamily="2" charset="2"/>
              <a:buChar char="q"/>
            </a:pPr>
            <a:endParaRPr lang="fr-FR" sz="2200" b="1" dirty="0"/>
          </a:p>
          <a:p>
            <a:pPr marL="285750" indent="-285750">
              <a:buFont typeface="Wingdings" pitchFamily="2" charset="2"/>
              <a:buChar char="q"/>
            </a:pPr>
            <a:r>
              <a:rPr lang="fr-FR" sz="2200" b="1" dirty="0"/>
              <a:t>Complete and </a:t>
            </a:r>
            <a:r>
              <a:rPr lang="fr-FR" sz="2200" b="1" dirty="0" err="1"/>
              <a:t>customizable</a:t>
            </a:r>
            <a:r>
              <a:rPr lang="fr-FR" sz="2200" b="1" dirty="0"/>
              <a:t> seller profile</a:t>
            </a:r>
          </a:p>
          <a:p>
            <a:pPr marL="285750" indent="-285750">
              <a:buFont typeface="Wingdings" pitchFamily="2" charset="2"/>
              <a:buChar char="q"/>
            </a:pPr>
            <a:endParaRPr lang="fr-FR" sz="2200" b="1" dirty="0"/>
          </a:p>
          <a:p>
            <a:pPr marL="285750" indent="-285750">
              <a:buFont typeface="Wingdings" pitchFamily="2" charset="2"/>
              <a:buChar char="q"/>
            </a:pPr>
            <a:r>
              <a:rPr lang="fr-FR" sz="2200" b="1" dirty="0"/>
              <a:t>Product </a:t>
            </a:r>
            <a:r>
              <a:rPr lang="fr-FR" sz="2200" b="1" dirty="0" err="1"/>
              <a:t>reservation</a:t>
            </a:r>
            <a:r>
              <a:rPr lang="fr-FR" sz="2200" b="1" dirty="0"/>
              <a:t> and direct chat </a:t>
            </a:r>
            <a:r>
              <a:rPr lang="fr-FR" sz="2200" b="1" dirty="0" err="1"/>
              <a:t>with</a:t>
            </a:r>
            <a:r>
              <a:rPr lang="fr-FR" sz="2200" b="1" dirty="0"/>
              <a:t> the </a:t>
            </a:r>
            <a:r>
              <a:rPr lang="fr-FR" sz="2200" b="1" dirty="0" err="1"/>
              <a:t>customer</a:t>
            </a:r>
            <a:endParaRPr lang="fr-FR" sz="2200" b="1" dirty="0"/>
          </a:p>
          <a:p>
            <a:pPr marL="285750" indent="-285750">
              <a:buFontTx/>
              <a:buChar char="-"/>
            </a:pPr>
            <a:endParaRPr lang="fr-FR" sz="2200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B630D864-BCA5-D649-925B-C19B43162D7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7000"/>
          </a:blip>
          <a:stretch>
            <a:fillRect/>
          </a:stretch>
        </p:blipFill>
        <p:spPr>
          <a:xfrm>
            <a:off x="187970" y="1130139"/>
            <a:ext cx="7864617" cy="3900065"/>
          </a:xfrm>
          <a:prstGeom prst="rect">
            <a:avLst/>
          </a:prstGeom>
        </p:spPr>
      </p:pic>
      <p:sp>
        <p:nvSpPr>
          <p:cNvPr id="8" name="Google Shape;1208;p69">
            <a:extLst>
              <a:ext uri="{FF2B5EF4-FFF2-40B4-BE49-F238E27FC236}">
                <a16:creationId xmlns:a16="http://schemas.microsoft.com/office/drawing/2014/main" id="{C0B8C529-72D9-BE45-AADC-B14991794578}"/>
              </a:ext>
            </a:extLst>
          </p:cNvPr>
          <p:cNvSpPr/>
          <p:nvPr/>
        </p:nvSpPr>
        <p:spPr>
          <a:xfrm>
            <a:off x="2168721" y="763877"/>
            <a:ext cx="4334476" cy="4215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chemeClr val="dk1">
                <a:alpha val="17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/>
              <a:t>SolFi</a:t>
            </a:r>
            <a:r>
              <a:rPr lang="en-US" sz="1800" b="1" dirty="0"/>
              <a:t> offers local sales: </a:t>
            </a:r>
            <a:endParaRPr sz="1800" b="1" dirty="0"/>
          </a:p>
        </p:txBody>
      </p:sp>
    </p:spTree>
    <p:extLst>
      <p:ext uri="{BB962C8B-B14F-4D97-AF65-F5344CB8AC3E}">
        <p14:creationId xmlns:p14="http://schemas.microsoft.com/office/powerpoint/2010/main" val="3598892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5" grpId="0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70"/>
          <p:cNvSpPr txBox="1">
            <a:spLocks noGrp="1"/>
          </p:cNvSpPr>
          <p:nvPr>
            <p:ph type="title"/>
          </p:nvPr>
        </p:nvSpPr>
        <p:spPr>
          <a:xfrm>
            <a:off x="720000" y="2774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Avantage</a:t>
            </a:r>
            <a:r>
              <a:rPr lang="en-US" dirty="0"/>
              <a:t> du </a:t>
            </a:r>
            <a:r>
              <a:rPr lang="en-US" dirty="0" err="1"/>
              <a:t>vendeur</a:t>
            </a:r>
            <a:r>
              <a:rPr lang="en-US" dirty="0"/>
              <a:t> qui </a:t>
            </a:r>
            <a:r>
              <a:rPr lang="en-US" dirty="0" err="1"/>
              <a:t>utilise</a:t>
            </a:r>
            <a:r>
              <a:rPr lang="en-US" b="1" dirty="0">
                <a:latin typeface="Orbitron"/>
                <a:ea typeface="Orbitron"/>
                <a:cs typeface="Orbitron"/>
                <a:sym typeface="Orbitron"/>
              </a:rPr>
              <a:t> </a:t>
            </a:r>
            <a:r>
              <a:rPr lang="en-US" b="1" dirty="0" err="1">
                <a:latin typeface="Orbitron"/>
                <a:ea typeface="Orbitron"/>
                <a:cs typeface="Orbitron"/>
                <a:sym typeface="Orbitron"/>
              </a:rPr>
              <a:t>SolFi</a:t>
            </a:r>
            <a:endParaRPr b="1" dirty="0">
              <a:latin typeface="Orbitron"/>
              <a:ea typeface="Orbitron"/>
              <a:cs typeface="Orbitron"/>
              <a:sym typeface="Orbitron"/>
            </a:endParaRPr>
          </a:p>
        </p:txBody>
      </p:sp>
      <p:grpSp>
        <p:nvGrpSpPr>
          <p:cNvPr id="1297" name="Google Shape;1297;p70"/>
          <p:cNvGrpSpPr/>
          <p:nvPr/>
        </p:nvGrpSpPr>
        <p:grpSpPr>
          <a:xfrm>
            <a:off x="8236625" y="4105445"/>
            <a:ext cx="501556" cy="570430"/>
            <a:chOff x="10190200" y="4253570"/>
            <a:chExt cx="501556" cy="570430"/>
          </a:xfrm>
        </p:grpSpPr>
        <p:sp>
          <p:nvSpPr>
            <p:cNvPr id="1298" name="Google Shape;1298;p70"/>
            <p:cNvSpPr/>
            <p:nvPr/>
          </p:nvSpPr>
          <p:spPr>
            <a:xfrm>
              <a:off x="10440975" y="4253570"/>
              <a:ext cx="250781" cy="250235"/>
            </a:xfrm>
            <a:custGeom>
              <a:avLst/>
              <a:gdLst/>
              <a:ahLst/>
              <a:cxnLst/>
              <a:rect l="l" t="t" r="r" b="b"/>
              <a:pathLst>
                <a:path w="14257" h="14226" extrusionOk="0">
                  <a:moveTo>
                    <a:pt x="7160" y="4895"/>
                  </a:moveTo>
                  <a:cubicBezTo>
                    <a:pt x="8066" y="4895"/>
                    <a:pt x="8891" y="5467"/>
                    <a:pt x="9180" y="6383"/>
                  </a:cubicBezTo>
                  <a:cubicBezTo>
                    <a:pt x="9575" y="7508"/>
                    <a:pt x="8967" y="8724"/>
                    <a:pt x="7812" y="9119"/>
                  </a:cubicBezTo>
                  <a:cubicBezTo>
                    <a:pt x="7591" y="9191"/>
                    <a:pt x="7367" y="9225"/>
                    <a:pt x="7145" y="9225"/>
                  </a:cubicBezTo>
                  <a:cubicBezTo>
                    <a:pt x="6241" y="9225"/>
                    <a:pt x="5394" y="8655"/>
                    <a:pt x="5077" y="7751"/>
                  </a:cubicBezTo>
                  <a:cubicBezTo>
                    <a:pt x="4712" y="6596"/>
                    <a:pt x="5320" y="5380"/>
                    <a:pt x="6444" y="5016"/>
                  </a:cubicBezTo>
                  <a:cubicBezTo>
                    <a:pt x="6683" y="4934"/>
                    <a:pt x="6924" y="4895"/>
                    <a:pt x="7160" y="4895"/>
                  </a:cubicBezTo>
                  <a:close/>
                  <a:moveTo>
                    <a:pt x="6080" y="0"/>
                  </a:moveTo>
                  <a:lnTo>
                    <a:pt x="3526" y="851"/>
                  </a:lnTo>
                  <a:lnTo>
                    <a:pt x="4226" y="2827"/>
                  </a:lnTo>
                  <a:cubicBezTo>
                    <a:pt x="3830" y="3101"/>
                    <a:pt x="3526" y="3374"/>
                    <a:pt x="3222" y="3709"/>
                  </a:cubicBezTo>
                  <a:lnTo>
                    <a:pt x="1368" y="2797"/>
                  </a:lnTo>
                  <a:lnTo>
                    <a:pt x="183" y="5228"/>
                  </a:lnTo>
                  <a:lnTo>
                    <a:pt x="2037" y="6140"/>
                  </a:lnTo>
                  <a:cubicBezTo>
                    <a:pt x="1976" y="6566"/>
                    <a:pt x="1946" y="7022"/>
                    <a:pt x="1976" y="7478"/>
                  </a:cubicBezTo>
                  <a:lnTo>
                    <a:pt x="0" y="8146"/>
                  </a:lnTo>
                  <a:lnTo>
                    <a:pt x="852" y="10700"/>
                  </a:lnTo>
                  <a:lnTo>
                    <a:pt x="2827" y="10031"/>
                  </a:lnTo>
                  <a:cubicBezTo>
                    <a:pt x="3101" y="10396"/>
                    <a:pt x="3374" y="10700"/>
                    <a:pt x="3709" y="11004"/>
                  </a:cubicBezTo>
                  <a:lnTo>
                    <a:pt x="2797" y="12858"/>
                  </a:lnTo>
                  <a:lnTo>
                    <a:pt x="5229" y="14043"/>
                  </a:lnTo>
                  <a:lnTo>
                    <a:pt x="6140" y="12189"/>
                  </a:lnTo>
                  <a:cubicBezTo>
                    <a:pt x="6441" y="12232"/>
                    <a:pt x="6757" y="12275"/>
                    <a:pt x="7078" y="12275"/>
                  </a:cubicBezTo>
                  <a:cubicBezTo>
                    <a:pt x="7211" y="12275"/>
                    <a:pt x="7344" y="12268"/>
                    <a:pt x="7478" y="12250"/>
                  </a:cubicBezTo>
                  <a:lnTo>
                    <a:pt x="8147" y="14225"/>
                  </a:lnTo>
                  <a:lnTo>
                    <a:pt x="10700" y="13374"/>
                  </a:lnTo>
                  <a:lnTo>
                    <a:pt x="10031" y="11399"/>
                  </a:lnTo>
                  <a:cubicBezTo>
                    <a:pt x="10396" y="11125"/>
                    <a:pt x="10700" y="10852"/>
                    <a:pt x="11004" y="10517"/>
                  </a:cubicBezTo>
                  <a:lnTo>
                    <a:pt x="12858" y="11429"/>
                  </a:lnTo>
                  <a:lnTo>
                    <a:pt x="14043" y="8997"/>
                  </a:lnTo>
                  <a:lnTo>
                    <a:pt x="12189" y="8086"/>
                  </a:lnTo>
                  <a:cubicBezTo>
                    <a:pt x="12280" y="7660"/>
                    <a:pt x="12311" y="7204"/>
                    <a:pt x="12280" y="6748"/>
                  </a:cubicBezTo>
                  <a:lnTo>
                    <a:pt x="14256" y="6079"/>
                  </a:lnTo>
                  <a:lnTo>
                    <a:pt x="13375" y="3526"/>
                  </a:lnTo>
                  <a:lnTo>
                    <a:pt x="11399" y="4195"/>
                  </a:lnTo>
                  <a:cubicBezTo>
                    <a:pt x="11125" y="3830"/>
                    <a:pt x="10852" y="3526"/>
                    <a:pt x="10517" y="3222"/>
                  </a:cubicBezTo>
                  <a:lnTo>
                    <a:pt x="11429" y="1368"/>
                  </a:lnTo>
                  <a:lnTo>
                    <a:pt x="8998" y="183"/>
                  </a:lnTo>
                  <a:lnTo>
                    <a:pt x="8086" y="2037"/>
                  </a:lnTo>
                  <a:cubicBezTo>
                    <a:pt x="7785" y="1994"/>
                    <a:pt x="7469" y="1951"/>
                    <a:pt x="7148" y="1951"/>
                  </a:cubicBezTo>
                  <a:cubicBezTo>
                    <a:pt x="7015" y="1951"/>
                    <a:pt x="6882" y="1958"/>
                    <a:pt x="6748" y="1976"/>
                  </a:cubicBezTo>
                  <a:lnTo>
                    <a:pt x="60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>
              <a:off x="10190200" y="4573225"/>
              <a:ext cx="250775" cy="250775"/>
            </a:xfrm>
            <a:custGeom>
              <a:avLst/>
              <a:gdLst/>
              <a:ahLst/>
              <a:cxnLst/>
              <a:rect l="l" t="t" r="r" b="b"/>
              <a:pathLst>
                <a:path w="10031" h="10031" extrusionOk="0">
                  <a:moveTo>
                    <a:pt x="5047" y="3455"/>
                  </a:moveTo>
                  <a:cubicBezTo>
                    <a:pt x="5309" y="3455"/>
                    <a:pt x="5573" y="3526"/>
                    <a:pt x="5806" y="3678"/>
                  </a:cubicBezTo>
                  <a:cubicBezTo>
                    <a:pt x="6535" y="4134"/>
                    <a:pt x="6778" y="5046"/>
                    <a:pt x="6353" y="5775"/>
                  </a:cubicBezTo>
                  <a:cubicBezTo>
                    <a:pt x="6074" y="6254"/>
                    <a:pt x="5572" y="6523"/>
                    <a:pt x="5055" y="6523"/>
                  </a:cubicBezTo>
                  <a:cubicBezTo>
                    <a:pt x="4783" y="6523"/>
                    <a:pt x="4507" y="6449"/>
                    <a:pt x="4256" y="6292"/>
                  </a:cubicBezTo>
                  <a:cubicBezTo>
                    <a:pt x="3526" y="5897"/>
                    <a:pt x="3283" y="4924"/>
                    <a:pt x="3739" y="4225"/>
                  </a:cubicBezTo>
                  <a:cubicBezTo>
                    <a:pt x="4002" y="3739"/>
                    <a:pt x="4522" y="3455"/>
                    <a:pt x="5047" y="3455"/>
                  </a:cubicBezTo>
                  <a:close/>
                  <a:moveTo>
                    <a:pt x="4681" y="0"/>
                  </a:moveTo>
                  <a:lnTo>
                    <a:pt x="2857" y="456"/>
                  </a:lnTo>
                  <a:lnTo>
                    <a:pt x="3222" y="1854"/>
                  </a:lnTo>
                  <a:cubicBezTo>
                    <a:pt x="2979" y="2006"/>
                    <a:pt x="2705" y="2189"/>
                    <a:pt x="2462" y="2432"/>
                  </a:cubicBezTo>
                  <a:lnTo>
                    <a:pt x="1216" y="1672"/>
                  </a:lnTo>
                  <a:lnTo>
                    <a:pt x="274" y="3313"/>
                  </a:lnTo>
                  <a:lnTo>
                    <a:pt x="1520" y="4073"/>
                  </a:lnTo>
                  <a:cubicBezTo>
                    <a:pt x="1459" y="4377"/>
                    <a:pt x="1398" y="4681"/>
                    <a:pt x="1398" y="4985"/>
                  </a:cubicBezTo>
                  <a:lnTo>
                    <a:pt x="0" y="5350"/>
                  </a:lnTo>
                  <a:lnTo>
                    <a:pt x="456" y="7173"/>
                  </a:lnTo>
                  <a:lnTo>
                    <a:pt x="1854" y="6809"/>
                  </a:lnTo>
                  <a:cubicBezTo>
                    <a:pt x="2006" y="7052"/>
                    <a:pt x="2189" y="7325"/>
                    <a:pt x="2432" y="7569"/>
                  </a:cubicBezTo>
                  <a:lnTo>
                    <a:pt x="1672" y="8815"/>
                  </a:lnTo>
                  <a:lnTo>
                    <a:pt x="3313" y="9757"/>
                  </a:lnTo>
                  <a:lnTo>
                    <a:pt x="4073" y="8511"/>
                  </a:lnTo>
                  <a:cubicBezTo>
                    <a:pt x="4377" y="8572"/>
                    <a:pt x="4681" y="8632"/>
                    <a:pt x="4985" y="8632"/>
                  </a:cubicBezTo>
                  <a:lnTo>
                    <a:pt x="5350" y="10031"/>
                  </a:lnTo>
                  <a:lnTo>
                    <a:pt x="7174" y="9575"/>
                  </a:lnTo>
                  <a:lnTo>
                    <a:pt x="6809" y="8176"/>
                  </a:lnTo>
                  <a:cubicBezTo>
                    <a:pt x="7052" y="8024"/>
                    <a:pt x="7326" y="7812"/>
                    <a:pt x="7569" y="7599"/>
                  </a:cubicBezTo>
                  <a:lnTo>
                    <a:pt x="8815" y="8359"/>
                  </a:lnTo>
                  <a:lnTo>
                    <a:pt x="9757" y="6717"/>
                  </a:lnTo>
                  <a:lnTo>
                    <a:pt x="8511" y="5958"/>
                  </a:lnTo>
                  <a:cubicBezTo>
                    <a:pt x="8572" y="5654"/>
                    <a:pt x="8633" y="5350"/>
                    <a:pt x="8633" y="5046"/>
                  </a:cubicBezTo>
                  <a:lnTo>
                    <a:pt x="10031" y="4681"/>
                  </a:lnTo>
                  <a:lnTo>
                    <a:pt x="9575" y="2857"/>
                  </a:lnTo>
                  <a:lnTo>
                    <a:pt x="8177" y="3222"/>
                  </a:lnTo>
                  <a:cubicBezTo>
                    <a:pt x="8025" y="2948"/>
                    <a:pt x="7842" y="2705"/>
                    <a:pt x="7599" y="2462"/>
                  </a:cubicBezTo>
                  <a:lnTo>
                    <a:pt x="8359" y="1216"/>
                  </a:lnTo>
                  <a:lnTo>
                    <a:pt x="6718" y="274"/>
                  </a:lnTo>
                  <a:lnTo>
                    <a:pt x="5958" y="1520"/>
                  </a:lnTo>
                  <a:cubicBezTo>
                    <a:pt x="5654" y="1429"/>
                    <a:pt x="5350" y="1398"/>
                    <a:pt x="5046" y="1398"/>
                  </a:cubicBez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39E80F93-235E-F347-BB49-3C6837320010}"/>
              </a:ext>
            </a:extLst>
          </p:cNvPr>
          <p:cNvSpPr txBox="1"/>
          <p:nvPr/>
        </p:nvSpPr>
        <p:spPr>
          <a:xfrm>
            <a:off x="532625" y="1227909"/>
            <a:ext cx="78293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2400" b="1" dirty="0"/>
              <a:t>Plus de visibilité sans avoir besoin d’un site web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2400" b="1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2400" b="1" dirty="0"/>
              <a:t>Communication directe avec les clients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2400" b="1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2400" b="1" dirty="0"/>
              <a:t>Présentation professionnelle des produits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2400" b="1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2400" b="1" dirty="0"/>
              <a:t>Meilleure gestion des stocks et de la demande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fr-FR" sz="2400" b="1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fr-FR" sz="2400" b="1" dirty="0"/>
              <a:t>Augmentation du chiffre d’affaires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C1B2DB0-11EA-DD44-B849-D071D1EDF10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481654" y="982704"/>
            <a:ext cx="7692277" cy="3883309"/>
          </a:xfrm>
          <a:prstGeom prst="rect">
            <a:avLst/>
          </a:prstGeom>
        </p:spPr>
      </p:pic>
      <p:sp>
        <p:nvSpPr>
          <p:cNvPr id="8" name="Google Shape;1208;p69">
            <a:extLst>
              <a:ext uri="{FF2B5EF4-FFF2-40B4-BE49-F238E27FC236}">
                <a16:creationId xmlns:a16="http://schemas.microsoft.com/office/drawing/2014/main" id="{C3226AFD-905A-1E45-B21B-F46684BB5C4D}"/>
              </a:ext>
            </a:extLst>
          </p:cNvPr>
          <p:cNvSpPr/>
          <p:nvPr/>
        </p:nvSpPr>
        <p:spPr>
          <a:xfrm>
            <a:off x="2690039" y="749878"/>
            <a:ext cx="2945217" cy="53497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chemeClr val="dk1">
                <a:alpha val="17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Pour quoi </a:t>
            </a:r>
            <a:r>
              <a:rPr lang="en-US" sz="1800" b="1" dirty="0" err="1"/>
              <a:t>choisir</a:t>
            </a:r>
            <a:r>
              <a:rPr lang="en-US" sz="1800" b="1" dirty="0"/>
              <a:t> </a:t>
            </a:r>
            <a:r>
              <a:rPr lang="en-US" sz="1800" b="1" dirty="0" err="1"/>
              <a:t>SolFi</a:t>
            </a:r>
            <a:r>
              <a:rPr lang="en-US" dirty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275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5" grpId="0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410F402-C696-6046-9759-D19BB1D1C9E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320039" y="1455628"/>
            <a:ext cx="8291335" cy="3375364"/>
          </a:xfrm>
          <a:prstGeom prst="rect">
            <a:avLst/>
          </a:prstGeom>
        </p:spPr>
      </p:pic>
      <p:sp>
        <p:nvSpPr>
          <p:cNvPr id="1295" name="Google Shape;1295;p70"/>
          <p:cNvSpPr txBox="1">
            <a:spLocks noGrp="1"/>
          </p:cNvSpPr>
          <p:nvPr>
            <p:ph type="title"/>
          </p:nvPr>
        </p:nvSpPr>
        <p:spPr>
          <a:xfrm>
            <a:off x="720000" y="2774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Impact and vision</a:t>
            </a:r>
            <a:endParaRPr b="1" dirty="0">
              <a:latin typeface="Orbitron"/>
              <a:ea typeface="Orbitron"/>
              <a:cs typeface="Orbitron"/>
              <a:sym typeface="Orbitron"/>
            </a:endParaRPr>
          </a:p>
        </p:txBody>
      </p:sp>
      <p:grpSp>
        <p:nvGrpSpPr>
          <p:cNvPr id="1297" name="Google Shape;1297;p70"/>
          <p:cNvGrpSpPr/>
          <p:nvPr/>
        </p:nvGrpSpPr>
        <p:grpSpPr>
          <a:xfrm>
            <a:off x="8236625" y="4105445"/>
            <a:ext cx="501556" cy="570430"/>
            <a:chOff x="10190200" y="4253570"/>
            <a:chExt cx="501556" cy="570430"/>
          </a:xfrm>
        </p:grpSpPr>
        <p:sp>
          <p:nvSpPr>
            <p:cNvPr id="1298" name="Google Shape;1298;p70"/>
            <p:cNvSpPr/>
            <p:nvPr/>
          </p:nvSpPr>
          <p:spPr>
            <a:xfrm>
              <a:off x="10440975" y="4253570"/>
              <a:ext cx="250781" cy="250235"/>
            </a:xfrm>
            <a:custGeom>
              <a:avLst/>
              <a:gdLst/>
              <a:ahLst/>
              <a:cxnLst/>
              <a:rect l="l" t="t" r="r" b="b"/>
              <a:pathLst>
                <a:path w="14257" h="14226" extrusionOk="0">
                  <a:moveTo>
                    <a:pt x="7160" y="4895"/>
                  </a:moveTo>
                  <a:cubicBezTo>
                    <a:pt x="8066" y="4895"/>
                    <a:pt x="8891" y="5467"/>
                    <a:pt x="9180" y="6383"/>
                  </a:cubicBezTo>
                  <a:cubicBezTo>
                    <a:pt x="9575" y="7508"/>
                    <a:pt x="8967" y="8724"/>
                    <a:pt x="7812" y="9119"/>
                  </a:cubicBezTo>
                  <a:cubicBezTo>
                    <a:pt x="7591" y="9191"/>
                    <a:pt x="7367" y="9225"/>
                    <a:pt x="7145" y="9225"/>
                  </a:cubicBezTo>
                  <a:cubicBezTo>
                    <a:pt x="6241" y="9225"/>
                    <a:pt x="5394" y="8655"/>
                    <a:pt x="5077" y="7751"/>
                  </a:cubicBezTo>
                  <a:cubicBezTo>
                    <a:pt x="4712" y="6596"/>
                    <a:pt x="5320" y="5380"/>
                    <a:pt x="6444" y="5016"/>
                  </a:cubicBezTo>
                  <a:cubicBezTo>
                    <a:pt x="6683" y="4934"/>
                    <a:pt x="6924" y="4895"/>
                    <a:pt x="7160" y="4895"/>
                  </a:cubicBezTo>
                  <a:close/>
                  <a:moveTo>
                    <a:pt x="6080" y="0"/>
                  </a:moveTo>
                  <a:lnTo>
                    <a:pt x="3526" y="851"/>
                  </a:lnTo>
                  <a:lnTo>
                    <a:pt x="4226" y="2827"/>
                  </a:lnTo>
                  <a:cubicBezTo>
                    <a:pt x="3830" y="3101"/>
                    <a:pt x="3526" y="3374"/>
                    <a:pt x="3222" y="3709"/>
                  </a:cubicBezTo>
                  <a:lnTo>
                    <a:pt x="1368" y="2797"/>
                  </a:lnTo>
                  <a:lnTo>
                    <a:pt x="183" y="5228"/>
                  </a:lnTo>
                  <a:lnTo>
                    <a:pt x="2037" y="6140"/>
                  </a:lnTo>
                  <a:cubicBezTo>
                    <a:pt x="1976" y="6566"/>
                    <a:pt x="1946" y="7022"/>
                    <a:pt x="1976" y="7478"/>
                  </a:cubicBezTo>
                  <a:lnTo>
                    <a:pt x="0" y="8146"/>
                  </a:lnTo>
                  <a:lnTo>
                    <a:pt x="852" y="10700"/>
                  </a:lnTo>
                  <a:lnTo>
                    <a:pt x="2827" y="10031"/>
                  </a:lnTo>
                  <a:cubicBezTo>
                    <a:pt x="3101" y="10396"/>
                    <a:pt x="3374" y="10700"/>
                    <a:pt x="3709" y="11004"/>
                  </a:cubicBezTo>
                  <a:lnTo>
                    <a:pt x="2797" y="12858"/>
                  </a:lnTo>
                  <a:lnTo>
                    <a:pt x="5229" y="14043"/>
                  </a:lnTo>
                  <a:lnTo>
                    <a:pt x="6140" y="12189"/>
                  </a:lnTo>
                  <a:cubicBezTo>
                    <a:pt x="6441" y="12232"/>
                    <a:pt x="6757" y="12275"/>
                    <a:pt x="7078" y="12275"/>
                  </a:cubicBezTo>
                  <a:cubicBezTo>
                    <a:pt x="7211" y="12275"/>
                    <a:pt x="7344" y="12268"/>
                    <a:pt x="7478" y="12250"/>
                  </a:cubicBezTo>
                  <a:lnTo>
                    <a:pt x="8147" y="14225"/>
                  </a:lnTo>
                  <a:lnTo>
                    <a:pt x="10700" y="13374"/>
                  </a:lnTo>
                  <a:lnTo>
                    <a:pt x="10031" y="11399"/>
                  </a:lnTo>
                  <a:cubicBezTo>
                    <a:pt x="10396" y="11125"/>
                    <a:pt x="10700" y="10852"/>
                    <a:pt x="11004" y="10517"/>
                  </a:cubicBezTo>
                  <a:lnTo>
                    <a:pt x="12858" y="11429"/>
                  </a:lnTo>
                  <a:lnTo>
                    <a:pt x="14043" y="8997"/>
                  </a:lnTo>
                  <a:lnTo>
                    <a:pt x="12189" y="8086"/>
                  </a:lnTo>
                  <a:cubicBezTo>
                    <a:pt x="12280" y="7660"/>
                    <a:pt x="12311" y="7204"/>
                    <a:pt x="12280" y="6748"/>
                  </a:cubicBezTo>
                  <a:lnTo>
                    <a:pt x="14256" y="6079"/>
                  </a:lnTo>
                  <a:lnTo>
                    <a:pt x="13375" y="3526"/>
                  </a:lnTo>
                  <a:lnTo>
                    <a:pt x="11399" y="4195"/>
                  </a:lnTo>
                  <a:cubicBezTo>
                    <a:pt x="11125" y="3830"/>
                    <a:pt x="10852" y="3526"/>
                    <a:pt x="10517" y="3222"/>
                  </a:cubicBezTo>
                  <a:lnTo>
                    <a:pt x="11429" y="1368"/>
                  </a:lnTo>
                  <a:lnTo>
                    <a:pt x="8998" y="183"/>
                  </a:lnTo>
                  <a:lnTo>
                    <a:pt x="8086" y="2037"/>
                  </a:lnTo>
                  <a:cubicBezTo>
                    <a:pt x="7785" y="1994"/>
                    <a:pt x="7469" y="1951"/>
                    <a:pt x="7148" y="1951"/>
                  </a:cubicBezTo>
                  <a:cubicBezTo>
                    <a:pt x="7015" y="1951"/>
                    <a:pt x="6882" y="1958"/>
                    <a:pt x="6748" y="1976"/>
                  </a:cubicBezTo>
                  <a:lnTo>
                    <a:pt x="60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>
              <a:off x="10190200" y="4573225"/>
              <a:ext cx="250775" cy="250775"/>
            </a:xfrm>
            <a:custGeom>
              <a:avLst/>
              <a:gdLst/>
              <a:ahLst/>
              <a:cxnLst/>
              <a:rect l="l" t="t" r="r" b="b"/>
              <a:pathLst>
                <a:path w="10031" h="10031" extrusionOk="0">
                  <a:moveTo>
                    <a:pt x="5047" y="3455"/>
                  </a:moveTo>
                  <a:cubicBezTo>
                    <a:pt x="5309" y="3455"/>
                    <a:pt x="5573" y="3526"/>
                    <a:pt x="5806" y="3678"/>
                  </a:cubicBezTo>
                  <a:cubicBezTo>
                    <a:pt x="6535" y="4134"/>
                    <a:pt x="6778" y="5046"/>
                    <a:pt x="6353" y="5775"/>
                  </a:cubicBezTo>
                  <a:cubicBezTo>
                    <a:pt x="6074" y="6254"/>
                    <a:pt x="5572" y="6523"/>
                    <a:pt x="5055" y="6523"/>
                  </a:cubicBezTo>
                  <a:cubicBezTo>
                    <a:pt x="4783" y="6523"/>
                    <a:pt x="4507" y="6449"/>
                    <a:pt x="4256" y="6292"/>
                  </a:cubicBezTo>
                  <a:cubicBezTo>
                    <a:pt x="3526" y="5897"/>
                    <a:pt x="3283" y="4924"/>
                    <a:pt x="3739" y="4225"/>
                  </a:cubicBezTo>
                  <a:cubicBezTo>
                    <a:pt x="4002" y="3739"/>
                    <a:pt x="4522" y="3455"/>
                    <a:pt x="5047" y="3455"/>
                  </a:cubicBezTo>
                  <a:close/>
                  <a:moveTo>
                    <a:pt x="4681" y="0"/>
                  </a:moveTo>
                  <a:lnTo>
                    <a:pt x="2857" y="456"/>
                  </a:lnTo>
                  <a:lnTo>
                    <a:pt x="3222" y="1854"/>
                  </a:lnTo>
                  <a:cubicBezTo>
                    <a:pt x="2979" y="2006"/>
                    <a:pt x="2705" y="2189"/>
                    <a:pt x="2462" y="2432"/>
                  </a:cubicBezTo>
                  <a:lnTo>
                    <a:pt x="1216" y="1672"/>
                  </a:lnTo>
                  <a:lnTo>
                    <a:pt x="274" y="3313"/>
                  </a:lnTo>
                  <a:lnTo>
                    <a:pt x="1520" y="4073"/>
                  </a:lnTo>
                  <a:cubicBezTo>
                    <a:pt x="1459" y="4377"/>
                    <a:pt x="1398" y="4681"/>
                    <a:pt x="1398" y="4985"/>
                  </a:cubicBezTo>
                  <a:lnTo>
                    <a:pt x="0" y="5350"/>
                  </a:lnTo>
                  <a:lnTo>
                    <a:pt x="456" y="7173"/>
                  </a:lnTo>
                  <a:lnTo>
                    <a:pt x="1854" y="6809"/>
                  </a:lnTo>
                  <a:cubicBezTo>
                    <a:pt x="2006" y="7052"/>
                    <a:pt x="2189" y="7325"/>
                    <a:pt x="2432" y="7569"/>
                  </a:cubicBezTo>
                  <a:lnTo>
                    <a:pt x="1672" y="8815"/>
                  </a:lnTo>
                  <a:lnTo>
                    <a:pt x="3313" y="9757"/>
                  </a:lnTo>
                  <a:lnTo>
                    <a:pt x="4073" y="8511"/>
                  </a:lnTo>
                  <a:cubicBezTo>
                    <a:pt x="4377" y="8572"/>
                    <a:pt x="4681" y="8632"/>
                    <a:pt x="4985" y="8632"/>
                  </a:cubicBezTo>
                  <a:lnTo>
                    <a:pt x="5350" y="10031"/>
                  </a:lnTo>
                  <a:lnTo>
                    <a:pt x="7174" y="9575"/>
                  </a:lnTo>
                  <a:lnTo>
                    <a:pt x="6809" y="8176"/>
                  </a:lnTo>
                  <a:cubicBezTo>
                    <a:pt x="7052" y="8024"/>
                    <a:pt x="7326" y="7812"/>
                    <a:pt x="7569" y="7599"/>
                  </a:cubicBezTo>
                  <a:lnTo>
                    <a:pt x="8815" y="8359"/>
                  </a:lnTo>
                  <a:lnTo>
                    <a:pt x="9757" y="6717"/>
                  </a:lnTo>
                  <a:lnTo>
                    <a:pt x="8511" y="5958"/>
                  </a:lnTo>
                  <a:cubicBezTo>
                    <a:pt x="8572" y="5654"/>
                    <a:pt x="8633" y="5350"/>
                    <a:pt x="8633" y="5046"/>
                  </a:cubicBezTo>
                  <a:lnTo>
                    <a:pt x="10031" y="4681"/>
                  </a:lnTo>
                  <a:lnTo>
                    <a:pt x="9575" y="2857"/>
                  </a:lnTo>
                  <a:lnTo>
                    <a:pt x="8177" y="3222"/>
                  </a:lnTo>
                  <a:cubicBezTo>
                    <a:pt x="8025" y="2948"/>
                    <a:pt x="7842" y="2705"/>
                    <a:pt x="7599" y="2462"/>
                  </a:cubicBezTo>
                  <a:lnTo>
                    <a:pt x="8359" y="1216"/>
                  </a:lnTo>
                  <a:lnTo>
                    <a:pt x="6718" y="274"/>
                  </a:lnTo>
                  <a:lnTo>
                    <a:pt x="5958" y="1520"/>
                  </a:lnTo>
                  <a:cubicBezTo>
                    <a:pt x="5654" y="1429"/>
                    <a:pt x="5350" y="1398"/>
                    <a:pt x="5046" y="1398"/>
                  </a:cubicBez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39E80F93-235E-F347-BB49-3C6837320010}"/>
              </a:ext>
            </a:extLst>
          </p:cNvPr>
          <p:cNvSpPr txBox="1"/>
          <p:nvPr/>
        </p:nvSpPr>
        <p:spPr>
          <a:xfrm>
            <a:off x="532625" y="1897760"/>
            <a:ext cx="782938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altLang="en-US" sz="2800" dirty="0">
                <a:solidFill>
                  <a:schemeClr val="bg1">
                    <a:lumMod val="10000"/>
                  </a:schemeClr>
                </a:solidFill>
                <a:latin typeface="Arial" panose="020B0604020202020204" pitchFamily="34" charset="0"/>
              </a:rPr>
              <a:t>Launch partnerships with local cooperatives 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800" dirty="0">
              <a:solidFill>
                <a:schemeClr val="bg1">
                  <a:lumMod val="10000"/>
                </a:schemeClr>
              </a:solidFill>
              <a:latin typeface="Arial" panose="020B0604020202020204" pitchFamily="34" charset="0"/>
            </a:endParaRPr>
          </a:p>
          <a:p>
            <a:pPr marL="257175" indent="-257175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altLang="en-US" sz="2800" dirty="0">
                <a:solidFill>
                  <a:schemeClr val="bg1">
                    <a:lumMod val="10000"/>
                  </a:schemeClr>
                </a:solidFill>
                <a:latin typeface="Arial" panose="020B0604020202020204" pitchFamily="34" charset="0"/>
              </a:rPr>
              <a:t>Expand to rural regions with offline sync </a:t>
            </a:r>
          </a:p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2800" dirty="0">
              <a:solidFill>
                <a:schemeClr val="bg1">
                  <a:lumMod val="10000"/>
                </a:schemeClr>
              </a:solidFill>
              <a:latin typeface="Arial" panose="020B0604020202020204" pitchFamily="34" charset="0"/>
            </a:endParaRPr>
          </a:p>
          <a:p>
            <a:pPr marL="257175" indent="-257175" defTabSz="68580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altLang="en-US" sz="2800" dirty="0">
                <a:solidFill>
                  <a:schemeClr val="bg1">
                    <a:lumMod val="10000"/>
                  </a:schemeClr>
                </a:solidFill>
                <a:latin typeface="Arial" panose="020B0604020202020204" pitchFamily="34" charset="0"/>
              </a:rPr>
              <a:t>Add micro-loan and inventory tools for vendors </a:t>
            </a:r>
          </a:p>
          <a:p>
            <a:pPr marL="285750" indent="-285750">
              <a:buFont typeface="Wingdings" pitchFamily="2" charset="2"/>
              <a:buChar char="§"/>
            </a:pPr>
            <a:endParaRPr lang="fr-FR" sz="2800" b="1" dirty="0">
              <a:solidFill>
                <a:schemeClr val="bg1">
                  <a:lumMod val="10000"/>
                </a:schemeClr>
              </a:solidFill>
            </a:endParaRPr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sp>
        <p:nvSpPr>
          <p:cNvPr id="8" name="Google Shape;1208;p69">
            <a:extLst>
              <a:ext uri="{FF2B5EF4-FFF2-40B4-BE49-F238E27FC236}">
                <a16:creationId xmlns:a16="http://schemas.microsoft.com/office/drawing/2014/main" id="{D96EE17C-87F1-5743-8401-665B32AA9685}"/>
              </a:ext>
            </a:extLst>
          </p:cNvPr>
          <p:cNvSpPr/>
          <p:nvPr/>
        </p:nvSpPr>
        <p:spPr>
          <a:xfrm>
            <a:off x="3141921" y="850187"/>
            <a:ext cx="2860157" cy="53497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chemeClr val="dk1">
                <a:alpha val="17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/>
              <a:t>Our mission is :</a:t>
            </a:r>
            <a:endParaRPr sz="2000" b="1" dirty="0"/>
          </a:p>
        </p:txBody>
      </p:sp>
    </p:spTree>
    <p:extLst>
      <p:ext uri="{BB962C8B-B14F-4D97-AF65-F5344CB8AC3E}">
        <p14:creationId xmlns:p14="http://schemas.microsoft.com/office/powerpoint/2010/main" val="3641045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5" grpId="0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030B80-7E7D-574D-AC9C-F05C88EC4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730" y="420494"/>
            <a:ext cx="7704000" cy="572700"/>
          </a:xfrm>
        </p:spPr>
        <p:txBody>
          <a:bodyPr/>
          <a:lstStyle/>
          <a:p>
            <a:r>
              <a:rPr lang="fr-FR" dirty="0"/>
              <a:t>Les technologies qu’on a eu </a:t>
            </a:r>
            <a:r>
              <a:rPr lang="fr-FR" dirty="0" err="1"/>
              <a:t>utilisee</a:t>
            </a:r>
            <a:r>
              <a:rPr lang="fr-FR" dirty="0"/>
              <a:t> sont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4A26B42-896C-6D41-ACF5-D92A4F190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4250" y="1692600"/>
            <a:ext cx="7704000" cy="3450900"/>
          </a:xfrm>
        </p:spPr>
        <p:txBody>
          <a:bodyPr/>
          <a:lstStyle/>
          <a:p>
            <a:r>
              <a:rPr lang="fr-FR" sz="2400" b="1" dirty="0"/>
              <a:t>HTML</a:t>
            </a:r>
          </a:p>
          <a:p>
            <a:r>
              <a:rPr lang="fr-FR" sz="2400" b="1" dirty="0"/>
              <a:t>JAVASCRIPT</a:t>
            </a:r>
          </a:p>
          <a:p>
            <a:r>
              <a:rPr lang="fr-FR" sz="2400" b="1" dirty="0"/>
              <a:t>CSS</a:t>
            </a:r>
            <a:endParaRPr lang="fr-FR" sz="32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577BEF-3293-34C1-E337-4E77AF4F999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8683" r="6420"/>
          <a:stretch>
            <a:fillRect/>
          </a:stretch>
        </p:blipFill>
        <p:spPr>
          <a:xfrm>
            <a:off x="5904089" y="2136760"/>
            <a:ext cx="2805661" cy="25625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E03BE7-D2E1-BC13-0267-7C5D9DC92B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8572" r="14011"/>
          <a:stretch>
            <a:fillRect/>
          </a:stretch>
        </p:blipFill>
        <p:spPr>
          <a:xfrm>
            <a:off x="2777067" y="2136761"/>
            <a:ext cx="3070578" cy="25625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676B98-F88D-F1BE-D641-F62D15E4EFD8}"/>
              </a:ext>
            </a:extLst>
          </p:cNvPr>
          <p:cNvSpPr txBox="1"/>
          <p:nvPr/>
        </p:nvSpPr>
        <p:spPr>
          <a:xfrm>
            <a:off x="4417997" y="1633169"/>
            <a:ext cx="4131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/>
              <a:t>SCREENSHOT DE L’INTERFACE</a:t>
            </a:r>
          </a:p>
        </p:txBody>
      </p:sp>
    </p:spTree>
    <p:extLst>
      <p:ext uri="{BB962C8B-B14F-4D97-AF65-F5344CB8AC3E}">
        <p14:creationId xmlns:p14="http://schemas.microsoft.com/office/powerpoint/2010/main" val="2418623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p70"/>
          <p:cNvSpPr txBox="1">
            <a:spLocks noGrp="1"/>
          </p:cNvSpPr>
          <p:nvPr>
            <p:ph type="title"/>
          </p:nvPr>
        </p:nvSpPr>
        <p:spPr>
          <a:xfrm>
            <a:off x="720000" y="2774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latin typeface="Orbitron"/>
                <a:ea typeface="Orbitron"/>
                <a:cs typeface="Orbitron"/>
                <a:sym typeface="Orbitron"/>
              </a:rPr>
              <a:t>SolFi</a:t>
            </a:r>
            <a:endParaRPr b="1" dirty="0">
              <a:latin typeface="Orbitron"/>
              <a:ea typeface="Orbitron"/>
              <a:cs typeface="Orbitron"/>
              <a:sym typeface="Orbitron"/>
            </a:endParaRPr>
          </a:p>
        </p:txBody>
      </p:sp>
      <p:grpSp>
        <p:nvGrpSpPr>
          <p:cNvPr id="1297" name="Google Shape;1297;p70"/>
          <p:cNvGrpSpPr/>
          <p:nvPr/>
        </p:nvGrpSpPr>
        <p:grpSpPr>
          <a:xfrm>
            <a:off x="8236625" y="4105445"/>
            <a:ext cx="501556" cy="570430"/>
            <a:chOff x="10190200" y="4253570"/>
            <a:chExt cx="501556" cy="570430"/>
          </a:xfrm>
        </p:grpSpPr>
        <p:sp>
          <p:nvSpPr>
            <p:cNvPr id="1298" name="Google Shape;1298;p70"/>
            <p:cNvSpPr/>
            <p:nvPr/>
          </p:nvSpPr>
          <p:spPr>
            <a:xfrm>
              <a:off x="10440975" y="4253570"/>
              <a:ext cx="250781" cy="250235"/>
            </a:xfrm>
            <a:custGeom>
              <a:avLst/>
              <a:gdLst/>
              <a:ahLst/>
              <a:cxnLst/>
              <a:rect l="l" t="t" r="r" b="b"/>
              <a:pathLst>
                <a:path w="14257" h="14226" extrusionOk="0">
                  <a:moveTo>
                    <a:pt x="7160" y="4895"/>
                  </a:moveTo>
                  <a:cubicBezTo>
                    <a:pt x="8066" y="4895"/>
                    <a:pt x="8891" y="5467"/>
                    <a:pt x="9180" y="6383"/>
                  </a:cubicBezTo>
                  <a:cubicBezTo>
                    <a:pt x="9575" y="7508"/>
                    <a:pt x="8967" y="8724"/>
                    <a:pt x="7812" y="9119"/>
                  </a:cubicBezTo>
                  <a:cubicBezTo>
                    <a:pt x="7591" y="9191"/>
                    <a:pt x="7367" y="9225"/>
                    <a:pt x="7145" y="9225"/>
                  </a:cubicBezTo>
                  <a:cubicBezTo>
                    <a:pt x="6241" y="9225"/>
                    <a:pt x="5394" y="8655"/>
                    <a:pt x="5077" y="7751"/>
                  </a:cubicBezTo>
                  <a:cubicBezTo>
                    <a:pt x="4712" y="6596"/>
                    <a:pt x="5320" y="5380"/>
                    <a:pt x="6444" y="5016"/>
                  </a:cubicBezTo>
                  <a:cubicBezTo>
                    <a:pt x="6683" y="4934"/>
                    <a:pt x="6924" y="4895"/>
                    <a:pt x="7160" y="4895"/>
                  </a:cubicBezTo>
                  <a:close/>
                  <a:moveTo>
                    <a:pt x="6080" y="0"/>
                  </a:moveTo>
                  <a:lnTo>
                    <a:pt x="3526" y="851"/>
                  </a:lnTo>
                  <a:lnTo>
                    <a:pt x="4226" y="2827"/>
                  </a:lnTo>
                  <a:cubicBezTo>
                    <a:pt x="3830" y="3101"/>
                    <a:pt x="3526" y="3374"/>
                    <a:pt x="3222" y="3709"/>
                  </a:cubicBezTo>
                  <a:lnTo>
                    <a:pt x="1368" y="2797"/>
                  </a:lnTo>
                  <a:lnTo>
                    <a:pt x="183" y="5228"/>
                  </a:lnTo>
                  <a:lnTo>
                    <a:pt x="2037" y="6140"/>
                  </a:lnTo>
                  <a:cubicBezTo>
                    <a:pt x="1976" y="6566"/>
                    <a:pt x="1946" y="7022"/>
                    <a:pt x="1976" y="7478"/>
                  </a:cubicBezTo>
                  <a:lnTo>
                    <a:pt x="0" y="8146"/>
                  </a:lnTo>
                  <a:lnTo>
                    <a:pt x="852" y="10700"/>
                  </a:lnTo>
                  <a:lnTo>
                    <a:pt x="2827" y="10031"/>
                  </a:lnTo>
                  <a:cubicBezTo>
                    <a:pt x="3101" y="10396"/>
                    <a:pt x="3374" y="10700"/>
                    <a:pt x="3709" y="11004"/>
                  </a:cubicBezTo>
                  <a:lnTo>
                    <a:pt x="2797" y="12858"/>
                  </a:lnTo>
                  <a:lnTo>
                    <a:pt x="5229" y="14043"/>
                  </a:lnTo>
                  <a:lnTo>
                    <a:pt x="6140" y="12189"/>
                  </a:lnTo>
                  <a:cubicBezTo>
                    <a:pt x="6441" y="12232"/>
                    <a:pt x="6757" y="12275"/>
                    <a:pt x="7078" y="12275"/>
                  </a:cubicBezTo>
                  <a:cubicBezTo>
                    <a:pt x="7211" y="12275"/>
                    <a:pt x="7344" y="12268"/>
                    <a:pt x="7478" y="12250"/>
                  </a:cubicBezTo>
                  <a:lnTo>
                    <a:pt x="8147" y="14225"/>
                  </a:lnTo>
                  <a:lnTo>
                    <a:pt x="10700" y="13374"/>
                  </a:lnTo>
                  <a:lnTo>
                    <a:pt x="10031" y="11399"/>
                  </a:lnTo>
                  <a:cubicBezTo>
                    <a:pt x="10396" y="11125"/>
                    <a:pt x="10700" y="10852"/>
                    <a:pt x="11004" y="10517"/>
                  </a:cubicBezTo>
                  <a:lnTo>
                    <a:pt x="12858" y="11429"/>
                  </a:lnTo>
                  <a:lnTo>
                    <a:pt x="14043" y="8997"/>
                  </a:lnTo>
                  <a:lnTo>
                    <a:pt x="12189" y="8086"/>
                  </a:lnTo>
                  <a:cubicBezTo>
                    <a:pt x="12280" y="7660"/>
                    <a:pt x="12311" y="7204"/>
                    <a:pt x="12280" y="6748"/>
                  </a:cubicBezTo>
                  <a:lnTo>
                    <a:pt x="14256" y="6079"/>
                  </a:lnTo>
                  <a:lnTo>
                    <a:pt x="13375" y="3526"/>
                  </a:lnTo>
                  <a:lnTo>
                    <a:pt x="11399" y="4195"/>
                  </a:lnTo>
                  <a:cubicBezTo>
                    <a:pt x="11125" y="3830"/>
                    <a:pt x="10852" y="3526"/>
                    <a:pt x="10517" y="3222"/>
                  </a:cubicBezTo>
                  <a:lnTo>
                    <a:pt x="11429" y="1368"/>
                  </a:lnTo>
                  <a:lnTo>
                    <a:pt x="8998" y="183"/>
                  </a:lnTo>
                  <a:lnTo>
                    <a:pt x="8086" y="2037"/>
                  </a:lnTo>
                  <a:cubicBezTo>
                    <a:pt x="7785" y="1994"/>
                    <a:pt x="7469" y="1951"/>
                    <a:pt x="7148" y="1951"/>
                  </a:cubicBezTo>
                  <a:cubicBezTo>
                    <a:pt x="7015" y="1951"/>
                    <a:pt x="6882" y="1958"/>
                    <a:pt x="6748" y="1976"/>
                  </a:cubicBezTo>
                  <a:lnTo>
                    <a:pt x="60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57150" dir="5400000" algn="bl" rotWithShape="0">
                <a:schemeClr val="dk1">
                  <a:alpha val="16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70"/>
            <p:cNvSpPr/>
            <p:nvPr/>
          </p:nvSpPr>
          <p:spPr>
            <a:xfrm>
              <a:off x="10190200" y="4573225"/>
              <a:ext cx="250775" cy="250775"/>
            </a:xfrm>
            <a:custGeom>
              <a:avLst/>
              <a:gdLst/>
              <a:ahLst/>
              <a:cxnLst/>
              <a:rect l="l" t="t" r="r" b="b"/>
              <a:pathLst>
                <a:path w="10031" h="10031" extrusionOk="0">
                  <a:moveTo>
                    <a:pt x="5047" y="3455"/>
                  </a:moveTo>
                  <a:cubicBezTo>
                    <a:pt x="5309" y="3455"/>
                    <a:pt x="5573" y="3526"/>
                    <a:pt x="5806" y="3678"/>
                  </a:cubicBezTo>
                  <a:cubicBezTo>
                    <a:pt x="6535" y="4134"/>
                    <a:pt x="6778" y="5046"/>
                    <a:pt x="6353" y="5775"/>
                  </a:cubicBezTo>
                  <a:cubicBezTo>
                    <a:pt x="6074" y="6254"/>
                    <a:pt x="5572" y="6523"/>
                    <a:pt x="5055" y="6523"/>
                  </a:cubicBezTo>
                  <a:cubicBezTo>
                    <a:pt x="4783" y="6523"/>
                    <a:pt x="4507" y="6449"/>
                    <a:pt x="4256" y="6292"/>
                  </a:cubicBezTo>
                  <a:cubicBezTo>
                    <a:pt x="3526" y="5897"/>
                    <a:pt x="3283" y="4924"/>
                    <a:pt x="3739" y="4225"/>
                  </a:cubicBezTo>
                  <a:cubicBezTo>
                    <a:pt x="4002" y="3739"/>
                    <a:pt x="4522" y="3455"/>
                    <a:pt x="5047" y="3455"/>
                  </a:cubicBezTo>
                  <a:close/>
                  <a:moveTo>
                    <a:pt x="4681" y="0"/>
                  </a:moveTo>
                  <a:lnTo>
                    <a:pt x="2857" y="456"/>
                  </a:lnTo>
                  <a:lnTo>
                    <a:pt x="3222" y="1854"/>
                  </a:lnTo>
                  <a:cubicBezTo>
                    <a:pt x="2979" y="2006"/>
                    <a:pt x="2705" y="2189"/>
                    <a:pt x="2462" y="2432"/>
                  </a:cubicBezTo>
                  <a:lnTo>
                    <a:pt x="1216" y="1672"/>
                  </a:lnTo>
                  <a:lnTo>
                    <a:pt x="274" y="3313"/>
                  </a:lnTo>
                  <a:lnTo>
                    <a:pt x="1520" y="4073"/>
                  </a:lnTo>
                  <a:cubicBezTo>
                    <a:pt x="1459" y="4377"/>
                    <a:pt x="1398" y="4681"/>
                    <a:pt x="1398" y="4985"/>
                  </a:cubicBezTo>
                  <a:lnTo>
                    <a:pt x="0" y="5350"/>
                  </a:lnTo>
                  <a:lnTo>
                    <a:pt x="456" y="7173"/>
                  </a:lnTo>
                  <a:lnTo>
                    <a:pt x="1854" y="6809"/>
                  </a:lnTo>
                  <a:cubicBezTo>
                    <a:pt x="2006" y="7052"/>
                    <a:pt x="2189" y="7325"/>
                    <a:pt x="2432" y="7569"/>
                  </a:cubicBezTo>
                  <a:lnTo>
                    <a:pt x="1672" y="8815"/>
                  </a:lnTo>
                  <a:lnTo>
                    <a:pt x="3313" y="9757"/>
                  </a:lnTo>
                  <a:lnTo>
                    <a:pt x="4073" y="8511"/>
                  </a:lnTo>
                  <a:cubicBezTo>
                    <a:pt x="4377" y="8572"/>
                    <a:pt x="4681" y="8632"/>
                    <a:pt x="4985" y="8632"/>
                  </a:cubicBezTo>
                  <a:lnTo>
                    <a:pt x="5350" y="10031"/>
                  </a:lnTo>
                  <a:lnTo>
                    <a:pt x="7174" y="9575"/>
                  </a:lnTo>
                  <a:lnTo>
                    <a:pt x="6809" y="8176"/>
                  </a:lnTo>
                  <a:cubicBezTo>
                    <a:pt x="7052" y="8024"/>
                    <a:pt x="7326" y="7812"/>
                    <a:pt x="7569" y="7599"/>
                  </a:cubicBezTo>
                  <a:lnTo>
                    <a:pt x="8815" y="8359"/>
                  </a:lnTo>
                  <a:lnTo>
                    <a:pt x="9757" y="6717"/>
                  </a:lnTo>
                  <a:lnTo>
                    <a:pt x="8511" y="5958"/>
                  </a:lnTo>
                  <a:cubicBezTo>
                    <a:pt x="8572" y="5654"/>
                    <a:pt x="8633" y="5350"/>
                    <a:pt x="8633" y="5046"/>
                  </a:cubicBezTo>
                  <a:lnTo>
                    <a:pt x="10031" y="4681"/>
                  </a:lnTo>
                  <a:lnTo>
                    <a:pt x="9575" y="2857"/>
                  </a:lnTo>
                  <a:lnTo>
                    <a:pt x="8177" y="3222"/>
                  </a:lnTo>
                  <a:cubicBezTo>
                    <a:pt x="8025" y="2948"/>
                    <a:pt x="7842" y="2705"/>
                    <a:pt x="7599" y="2462"/>
                  </a:cubicBezTo>
                  <a:lnTo>
                    <a:pt x="8359" y="1216"/>
                  </a:lnTo>
                  <a:lnTo>
                    <a:pt x="6718" y="274"/>
                  </a:lnTo>
                  <a:lnTo>
                    <a:pt x="5958" y="1520"/>
                  </a:lnTo>
                  <a:cubicBezTo>
                    <a:pt x="5654" y="1429"/>
                    <a:pt x="5350" y="1398"/>
                    <a:pt x="5046" y="1398"/>
                  </a:cubicBezTo>
                  <a:lnTo>
                    <a:pt x="4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47625" dir="5400000" algn="bl" rotWithShape="0">
                <a:schemeClr val="dk1">
                  <a:alpha val="15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4208;p129">
            <a:extLst>
              <a:ext uri="{FF2B5EF4-FFF2-40B4-BE49-F238E27FC236}">
                <a16:creationId xmlns:a16="http://schemas.microsoft.com/office/drawing/2014/main" id="{970A6E33-8D10-E043-8ADA-4FD29433C02F}"/>
              </a:ext>
            </a:extLst>
          </p:cNvPr>
          <p:cNvGrpSpPr/>
          <p:nvPr/>
        </p:nvGrpSpPr>
        <p:grpSpPr>
          <a:xfrm>
            <a:off x="2328406" y="793745"/>
            <a:ext cx="4487188" cy="4072268"/>
            <a:chOff x="1350086" y="1253123"/>
            <a:chExt cx="2909559" cy="3059943"/>
          </a:xfrm>
        </p:grpSpPr>
        <p:grpSp>
          <p:nvGrpSpPr>
            <p:cNvPr id="9" name="Google Shape;4209;p129">
              <a:extLst>
                <a:ext uri="{FF2B5EF4-FFF2-40B4-BE49-F238E27FC236}">
                  <a16:creationId xmlns:a16="http://schemas.microsoft.com/office/drawing/2014/main" id="{48D1FD1E-FF26-E440-8AAF-BA962264EE22}"/>
                </a:ext>
              </a:extLst>
            </p:cNvPr>
            <p:cNvGrpSpPr/>
            <p:nvPr/>
          </p:nvGrpSpPr>
          <p:grpSpPr>
            <a:xfrm>
              <a:off x="2029651" y="1358495"/>
              <a:ext cx="1460701" cy="2954571"/>
              <a:chOff x="6269288" y="1253120"/>
              <a:chExt cx="1460701" cy="2954571"/>
            </a:xfrm>
          </p:grpSpPr>
          <p:sp>
            <p:nvSpPr>
              <p:cNvPr id="72" name="Google Shape;4210;p129">
                <a:extLst>
                  <a:ext uri="{FF2B5EF4-FFF2-40B4-BE49-F238E27FC236}">
                    <a16:creationId xmlns:a16="http://schemas.microsoft.com/office/drawing/2014/main" id="{1772A98F-3116-3549-B4F9-07A1C7A6F1EA}"/>
                  </a:ext>
                </a:extLst>
              </p:cNvPr>
              <p:cNvSpPr/>
              <p:nvPr/>
            </p:nvSpPr>
            <p:spPr>
              <a:xfrm>
                <a:off x="6269288" y="1253120"/>
                <a:ext cx="1460701" cy="2954571"/>
              </a:xfrm>
              <a:custGeom>
                <a:avLst/>
                <a:gdLst/>
                <a:ahLst/>
                <a:cxnLst/>
                <a:rect l="l" t="t" r="r" b="b"/>
                <a:pathLst>
                  <a:path w="50732" h="102616" extrusionOk="0">
                    <a:moveTo>
                      <a:pt x="5715" y="0"/>
                    </a:moveTo>
                    <a:cubicBezTo>
                      <a:pt x="2554" y="0"/>
                      <a:pt x="1" y="2554"/>
                      <a:pt x="1" y="5684"/>
                    </a:cubicBezTo>
                    <a:lnTo>
                      <a:pt x="1" y="96932"/>
                    </a:lnTo>
                    <a:cubicBezTo>
                      <a:pt x="1" y="100063"/>
                      <a:pt x="2554" y="102616"/>
                      <a:pt x="5715" y="102616"/>
                    </a:cubicBezTo>
                    <a:lnTo>
                      <a:pt x="45047" y="102616"/>
                    </a:lnTo>
                    <a:cubicBezTo>
                      <a:pt x="48178" y="102616"/>
                      <a:pt x="50731" y="100063"/>
                      <a:pt x="50731" y="96932"/>
                    </a:cubicBezTo>
                    <a:lnTo>
                      <a:pt x="50731" y="5684"/>
                    </a:lnTo>
                    <a:cubicBezTo>
                      <a:pt x="50731" y="2554"/>
                      <a:pt x="48178" y="0"/>
                      <a:pt x="450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4211;p129">
                <a:extLst>
                  <a:ext uri="{FF2B5EF4-FFF2-40B4-BE49-F238E27FC236}">
                    <a16:creationId xmlns:a16="http://schemas.microsoft.com/office/drawing/2014/main" id="{F2AEAACA-B697-0245-9DCD-82F27E51030C}"/>
                  </a:ext>
                </a:extLst>
              </p:cNvPr>
              <p:cNvSpPr/>
              <p:nvPr/>
            </p:nvSpPr>
            <p:spPr>
              <a:xfrm>
                <a:off x="6299500" y="1501676"/>
                <a:ext cx="1400294" cy="2665804"/>
              </a:xfrm>
              <a:custGeom>
                <a:avLst/>
                <a:gdLst/>
                <a:ahLst/>
                <a:cxnLst/>
                <a:rect l="l" t="t" r="r" b="b"/>
                <a:pathLst>
                  <a:path w="48634" h="46384" extrusionOk="0">
                    <a:moveTo>
                      <a:pt x="0" y="0"/>
                    </a:moveTo>
                    <a:lnTo>
                      <a:pt x="0" y="41429"/>
                    </a:lnTo>
                    <a:cubicBezTo>
                      <a:pt x="0" y="44165"/>
                      <a:pt x="2219" y="46384"/>
                      <a:pt x="4955" y="46384"/>
                    </a:cubicBezTo>
                    <a:lnTo>
                      <a:pt x="43709" y="46384"/>
                    </a:lnTo>
                    <a:cubicBezTo>
                      <a:pt x="46415" y="46384"/>
                      <a:pt x="48634" y="44165"/>
                      <a:pt x="48634" y="41429"/>
                    </a:cubicBezTo>
                    <a:lnTo>
                      <a:pt x="4863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4212;p129">
                <a:extLst>
                  <a:ext uri="{FF2B5EF4-FFF2-40B4-BE49-F238E27FC236}">
                    <a16:creationId xmlns:a16="http://schemas.microsoft.com/office/drawing/2014/main" id="{503E5262-D6B0-9046-A168-D3AE9240067E}"/>
                  </a:ext>
                </a:extLst>
              </p:cNvPr>
              <p:cNvSpPr/>
              <p:nvPr/>
            </p:nvSpPr>
            <p:spPr>
              <a:xfrm>
                <a:off x="6299492" y="1294265"/>
                <a:ext cx="1400294" cy="207421"/>
              </a:xfrm>
              <a:custGeom>
                <a:avLst/>
                <a:gdLst/>
                <a:ahLst/>
                <a:cxnLst/>
                <a:rect l="l" t="t" r="r" b="b"/>
                <a:pathLst>
                  <a:path w="48634" h="7204" extrusionOk="0">
                    <a:moveTo>
                      <a:pt x="4955" y="0"/>
                    </a:moveTo>
                    <a:cubicBezTo>
                      <a:pt x="2219" y="0"/>
                      <a:pt x="0" y="2219"/>
                      <a:pt x="0" y="4954"/>
                    </a:cubicBezTo>
                    <a:lnTo>
                      <a:pt x="0" y="7204"/>
                    </a:lnTo>
                    <a:lnTo>
                      <a:pt x="48634" y="7204"/>
                    </a:lnTo>
                    <a:lnTo>
                      <a:pt x="48634" y="4954"/>
                    </a:lnTo>
                    <a:cubicBezTo>
                      <a:pt x="48634" y="2219"/>
                      <a:pt x="46415" y="0"/>
                      <a:pt x="43709" y="0"/>
                    </a:cubicBezTo>
                    <a:lnTo>
                      <a:pt x="26718" y="0"/>
                    </a:lnTo>
                    <a:cubicBezTo>
                      <a:pt x="25989" y="0"/>
                      <a:pt x="25381" y="456"/>
                      <a:pt x="25168" y="1125"/>
                    </a:cubicBezTo>
                    <a:cubicBezTo>
                      <a:pt x="25047" y="1459"/>
                      <a:pt x="24712" y="1702"/>
                      <a:pt x="24317" y="1702"/>
                    </a:cubicBezTo>
                    <a:cubicBezTo>
                      <a:pt x="23952" y="1702"/>
                      <a:pt x="23588" y="1489"/>
                      <a:pt x="23496" y="1125"/>
                    </a:cubicBezTo>
                    <a:cubicBezTo>
                      <a:pt x="23253" y="426"/>
                      <a:pt x="22615" y="0"/>
                      <a:pt x="2191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57150" dist="47625" dir="5400000" algn="bl" rotWithShape="0">
                  <a:schemeClr val="dk1">
                    <a:alpha val="16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" name="Google Shape;4213;p129">
                <a:extLst>
                  <a:ext uri="{FF2B5EF4-FFF2-40B4-BE49-F238E27FC236}">
                    <a16:creationId xmlns:a16="http://schemas.microsoft.com/office/drawing/2014/main" id="{D1EBDC5D-D6D9-754D-8477-7B7DE49337A6}"/>
                  </a:ext>
                </a:extLst>
              </p:cNvPr>
              <p:cNvGrpSpPr/>
              <p:nvPr/>
            </p:nvGrpSpPr>
            <p:grpSpPr>
              <a:xfrm>
                <a:off x="6411609" y="2294954"/>
                <a:ext cx="945544" cy="338113"/>
                <a:chOff x="3983904" y="1784897"/>
                <a:chExt cx="945544" cy="338113"/>
              </a:xfrm>
            </p:grpSpPr>
            <p:sp>
              <p:nvSpPr>
                <p:cNvPr id="120" name="Google Shape;4214;p129">
                  <a:extLst>
                    <a:ext uri="{FF2B5EF4-FFF2-40B4-BE49-F238E27FC236}">
                      <a16:creationId xmlns:a16="http://schemas.microsoft.com/office/drawing/2014/main" id="{A256FDAB-4D83-5745-920D-3F179B29D954}"/>
                    </a:ext>
                  </a:extLst>
                </p:cNvPr>
                <p:cNvSpPr/>
                <p:nvPr/>
              </p:nvSpPr>
              <p:spPr>
                <a:xfrm>
                  <a:off x="3983904" y="1784897"/>
                  <a:ext cx="338622" cy="338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10" h="20579" extrusionOk="0">
                      <a:moveTo>
                        <a:pt x="10305" y="1"/>
                      </a:moveTo>
                      <a:cubicBezTo>
                        <a:pt x="4651" y="1"/>
                        <a:pt x="1" y="4621"/>
                        <a:pt x="1" y="10305"/>
                      </a:cubicBezTo>
                      <a:cubicBezTo>
                        <a:pt x="1" y="15958"/>
                        <a:pt x="4651" y="20579"/>
                        <a:pt x="10305" y="20579"/>
                      </a:cubicBezTo>
                      <a:cubicBezTo>
                        <a:pt x="16019" y="20579"/>
                        <a:pt x="20609" y="15958"/>
                        <a:pt x="20609" y="10305"/>
                      </a:cubicBezTo>
                      <a:cubicBezTo>
                        <a:pt x="20609" y="4621"/>
                        <a:pt x="15959" y="1"/>
                        <a:pt x="1030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4215;p129">
                  <a:extLst>
                    <a:ext uri="{FF2B5EF4-FFF2-40B4-BE49-F238E27FC236}">
                      <a16:creationId xmlns:a16="http://schemas.microsoft.com/office/drawing/2014/main" id="{6B92FD7A-2AD6-4543-B15B-C5E559D5DCC2}"/>
                    </a:ext>
                  </a:extLst>
                </p:cNvPr>
                <p:cNvSpPr/>
                <p:nvPr/>
              </p:nvSpPr>
              <p:spPr>
                <a:xfrm>
                  <a:off x="4086786" y="1833084"/>
                  <a:ext cx="133362" cy="121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17" h="7377" extrusionOk="0">
                      <a:moveTo>
                        <a:pt x="4017" y="0"/>
                      </a:moveTo>
                      <a:cubicBezTo>
                        <a:pt x="2363" y="0"/>
                        <a:pt x="870" y="1135"/>
                        <a:pt x="456" y="2843"/>
                      </a:cubicBezTo>
                      <a:cubicBezTo>
                        <a:pt x="0" y="4819"/>
                        <a:pt x="1216" y="6794"/>
                        <a:pt x="3192" y="7281"/>
                      </a:cubicBezTo>
                      <a:cubicBezTo>
                        <a:pt x="3472" y="7345"/>
                        <a:pt x="3753" y="7376"/>
                        <a:pt x="4030" y="7376"/>
                      </a:cubicBezTo>
                      <a:cubicBezTo>
                        <a:pt x="5706" y="7376"/>
                        <a:pt x="7238" y="6241"/>
                        <a:pt x="7630" y="4545"/>
                      </a:cubicBezTo>
                      <a:cubicBezTo>
                        <a:pt x="8116" y="2539"/>
                        <a:pt x="6870" y="563"/>
                        <a:pt x="4894" y="107"/>
                      </a:cubicBezTo>
                      <a:cubicBezTo>
                        <a:pt x="4600" y="35"/>
                        <a:pt x="4306" y="0"/>
                        <a:pt x="401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4216;p129">
                  <a:extLst>
                    <a:ext uri="{FF2B5EF4-FFF2-40B4-BE49-F238E27FC236}">
                      <a16:creationId xmlns:a16="http://schemas.microsoft.com/office/drawing/2014/main" id="{F1591154-E785-C541-939F-270EFACD15F4}"/>
                    </a:ext>
                  </a:extLst>
                </p:cNvPr>
                <p:cNvSpPr/>
                <p:nvPr/>
              </p:nvSpPr>
              <p:spPr>
                <a:xfrm>
                  <a:off x="4037349" y="1979667"/>
                  <a:ext cx="232238" cy="132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35" h="8086" extrusionOk="0">
                      <a:moveTo>
                        <a:pt x="7052" y="0"/>
                      </a:moveTo>
                      <a:cubicBezTo>
                        <a:pt x="3800" y="0"/>
                        <a:pt x="1003" y="2097"/>
                        <a:pt x="0" y="5015"/>
                      </a:cubicBezTo>
                      <a:cubicBezTo>
                        <a:pt x="1763" y="6900"/>
                        <a:pt x="4286" y="8085"/>
                        <a:pt x="7052" y="8085"/>
                      </a:cubicBezTo>
                      <a:cubicBezTo>
                        <a:pt x="9818" y="8085"/>
                        <a:pt x="12341" y="6900"/>
                        <a:pt x="14134" y="5015"/>
                      </a:cubicBezTo>
                      <a:cubicBezTo>
                        <a:pt x="13101" y="2097"/>
                        <a:pt x="10335" y="0"/>
                        <a:pt x="7052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4217;p129">
                  <a:extLst>
                    <a:ext uri="{FF2B5EF4-FFF2-40B4-BE49-F238E27FC236}">
                      <a16:creationId xmlns:a16="http://schemas.microsoft.com/office/drawing/2014/main" id="{54CC4DF0-8508-4940-A96A-37E20D3CCFF8}"/>
                    </a:ext>
                  </a:extLst>
                </p:cNvPr>
                <p:cNvSpPr/>
                <p:nvPr/>
              </p:nvSpPr>
              <p:spPr>
                <a:xfrm>
                  <a:off x="4461224" y="1883910"/>
                  <a:ext cx="468224" cy="394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262" h="1369" extrusionOk="0">
                      <a:moveTo>
                        <a:pt x="699" y="1"/>
                      </a:moveTo>
                      <a:cubicBezTo>
                        <a:pt x="304" y="1"/>
                        <a:pt x="0" y="305"/>
                        <a:pt x="0" y="670"/>
                      </a:cubicBezTo>
                      <a:cubicBezTo>
                        <a:pt x="0" y="1065"/>
                        <a:pt x="304" y="1369"/>
                        <a:pt x="699" y="1369"/>
                      </a:cubicBezTo>
                      <a:lnTo>
                        <a:pt x="15593" y="1369"/>
                      </a:lnTo>
                      <a:cubicBezTo>
                        <a:pt x="15958" y="1369"/>
                        <a:pt x="16262" y="1065"/>
                        <a:pt x="16262" y="670"/>
                      </a:cubicBezTo>
                      <a:cubicBezTo>
                        <a:pt x="16262" y="305"/>
                        <a:pt x="15958" y="1"/>
                        <a:pt x="1556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4218;p129">
                  <a:extLst>
                    <a:ext uri="{FF2B5EF4-FFF2-40B4-BE49-F238E27FC236}">
                      <a16:creationId xmlns:a16="http://schemas.microsoft.com/office/drawing/2014/main" id="{C9FC3595-C25F-0F4D-A1B8-2EE5822F2BD9}"/>
                    </a:ext>
                  </a:extLst>
                </p:cNvPr>
                <p:cNvSpPr/>
                <p:nvPr/>
              </p:nvSpPr>
              <p:spPr>
                <a:xfrm>
                  <a:off x="4461224" y="1983678"/>
                  <a:ext cx="280093" cy="403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28" h="1400" extrusionOk="0">
                      <a:moveTo>
                        <a:pt x="670" y="1"/>
                      </a:moveTo>
                      <a:cubicBezTo>
                        <a:pt x="305" y="1"/>
                        <a:pt x="1" y="335"/>
                        <a:pt x="1" y="700"/>
                      </a:cubicBezTo>
                      <a:cubicBezTo>
                        <a:pt x="1" y="1095"/>
                        <a:pt x="305" y="1399"/>
                        <a:pt x="670" y="1399"/>
                      </a:cubicBezTo>
                      <a:lnTo>
                        <a:pt x="9028" y="1399"/>
                      </a:lnTo>
                      <a:cubicBezTo>
                        <a:pt x="9424" y="1399"/>
                        <a:pt x="9728" y="1095"/>
                        <a:pt x="9728" y="700"/>
                      </a:cubicBezTo>
                      <a:cubicBezTo>
                        <a:pt x="9728" y="335"/>
                        <a:pt x="9424" y="1"/>
                        <a:pt x="9028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47625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" name="Google Shape;4219;p129">
                <a:extLst>
                  <a:ext uri="{FF2B5EF4-FFF2-40B4-BE49-F238E27FC236}">
                    <a16:creationId xmlns:a16="http://schemas.microsoft.com/office/drawing/2014/main" id="{6CFC4726-9011-AB4F-9A75-1610FB551872}"/>
                  </a:ext>
                </a:extLst>
              </p:cNvPr>
              <p:cNvGrpSpPr/>
              <p:nvPr/>
            </p:nvGrpSpPr>
            <p:grpSpPr>
              <a:xfrm>
                <a:off x="6374474" y="3331107"/>
                <a:ext cx="1250356" cy="572711"/>
                <a:chOff x="3946638" y="2450182"/>
                <a:chExt cx="1250356" cy="572711"/>
              </a:xfrm>
            </p:grpSpPr>
            <p:grpSp>
              <p:nvGrpSpPr>
                <p:cNvPr id="104" name="Google Shape;4220;p129">
                  <a:extLst>
                    <a:ext uri="{FF2B5EF4-FFF2-40B4-BE49-F238E27FC236}">
                      <a16:creationId xmlns:a16="http://schemas.microsoft.com/office/drawing/2014/main" id="{C1C740AD-5621-BD4E-919A-328D7B915F7D}"/>
                    </a:ext>
                  </a:extLst>
                </p:cNvPr>
                <p:cNvGrpSpPr/>
                <p:nvPr/>
              </p:nvGrpSpPr>
              <p:grpSpPr>
                <a:xfrm>
                  <a:off x="3946638" y="2450182"/>
                  <a:ext cx="572731" cy="572711"/>
                  <a:chOff x="3169259" y="4128125"/>
                  <a:chExt cx="468223" cy="468207"/>
                </a:xfrm>
              </p:grpSpPr>
              <p:sp>
                <p:nvSpPr>
                  <p:cNvPr id="113" name="Google Shape;4221;p129">
                    <a:extLst>
                      <a:ext uri="{FF2B5EF4-FFF2-40B4-BE49-F238E27FC236}">
                        <a16:creationId xmlns:a16="http://schemas.microsoft.com/office/drawing/2014/main" id="{293B1531-DEAA-0045-BD82-DF750BC4364D}"/>
                      </a:ext>
                    </a:extLst>
                  </p:cNvPr>
                  <p:cNvSpPr/>
                  <p:nvPr/>
                </p:nvSpPr>
                <p:spPr>
                  <a:xfrm>
                    <a:off x="3169259" y="4128125"/>
                    <a:ext cx="468223" cy="468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00" h="28299" extrusionOk="0">
                        <a:moveTo>
                          <a:pt x="25260" y="28298"/>
                        </a:moveTo>
                        <a:lnTo>
                          <a:pt x="3040" y="28298"/>
                        </a:lnTo>
                        <a:cubicBezTo>
                          <a:pt x="1369" y="28298"/>
                          <a:pt x="1" y="26931"/>
                          <a:pt x="1" y="25259"/>
                        </a:cubicBezTo>
                        <a:lnTo>
                          <a:pt x="1" y="3040"/>
                        </a:lnTo>
                        <a:cubicBezTo>
                          <a:pt x="1" y="1368"/>
                          <a:pt x="1369" y="0"/>
                          <a:pt x="3040" y="0"/>
                        </a:cubicBezTo>
                        <a:lnTo>
                          <a:pt x="25260" y="0"/>
                        </a:lnTo>
                        <a:cubicBezTo>
                          <a:pt x="26931" y="0"/>
                          <a:pt x="28299" y="1368"/>
                          <a:pt x="28299" y="3040"/>
                        </a:cubicBezTo>
                        <a:lnTo>
                          <a:pt x="28299" y="25259"/>
                        </a:lnTo>
                        <a:cubicBezTo>
                          <a:pt x="28299" y="26931"/>
                          <a:pt x="26931" y="28298"/>
                          <a:pt x="25260" y="28298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00000">
                        <a:schemeClr val="lt2"/>
                      </a:gs>
                    </a:gsLst>
                    <a:lin ang="5400012" scaled="0"/>
                  </a:gra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14" name="Google Shape;4222;p129">
                    <a:extLst>
                      <a:ext uri="{FF2B5EF4-FFF2-40B4-BE49-F238E27FC236}">
                        <a16:creationId xmlns:a16="http://schemas.microsoft.com/office/drawing/2014/main" id="{0E81C768-3A2F-1E40-AD56-E93E03A4F712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3197403" y="4206377"/>
                    <a:ext cx="416424" cy="228450"/>
                    <a:chOff x="5092913" y="4207125"/>
                    <a:chExt cx="779675" cy="189224"/>
                  </a:xfrm>
                </p:grpSpPr>
                <p:sp>
                  <p:nvSpPr>
                    <p:cNvPr id="117" name="Google Shape;4223;p129">
                      <a:extLst>
                        <a:ext uri="{FF2B5EF4-FFF2-40B4-BE49-F238E27FC236}">
                          <a16:creationId xmlns:a16="http://schemas.microsoft.com/office/drawing/2014/main" id="{43F432F6-E5BF-B042-9428-94AF920C08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92913" y="4207125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73"/>
                            <a:pt x="274" y="1216"/>
                            <a:pt x="609" y="1216"/>
                          </a:cubicBezTo>
                          <a:lnTo>
                            <a:pt x="30579" y="1216"/>
                          </a:lnTo>
                          <a:cubicBezTo>
                            <a:pt x="30913" y="1216"/>
                            <a:pt x="31187" y="973"/>
                            <a:pt x="31187" y="608"/>
                          </a:cubicBezTo>
                          <a:cubicBezTo>
                            <a:pt x="31187" y="274"/>
                            <a:pt x="30913" y="0"/>
                            <a:pt x="3057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2857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8" name="Google Shape;4224;p129">
                      <a:extLst>
                        <a:ext uri="{FF2B5EF4-FFF2-40B4-BE49-F238E27FC236}">
                          <a16:creationId xmlns:a16="http://schemas.microsoft.com/office/drawing/2014/main" id="{AFB7558A-A6B2-FC4F-BC84-F789986A5F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92913" y="4286900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1"/>
                          </a:moveTo>
                          <a:cubicBezTo>
                            <a:pt x="274" y="1"/>
                            <a:pt x="1" y="275"/>
                            <a:pt x="1" y="609"/>
                          </a:cubicBezTo>
                          <a:cubicBezTo>
                            <a:pt x="1" y="974"/>
                            <a:pt x="274" y="1217"/>
                            <a:pt x="609" y="1217"/>
                          </a:cubicBezTo>
                          <a:lnTo>
                            <a:pt x="30579" y="1217"/>
                          </a:lnTo>
                          <a:cubicBezTo>
                            <a:pt x="30913" y="1217"/>
                            <a:pt x="31187" y="913"/>
                            <a:pt x="31187" y="609"/>
                          </a:cubicBezTo>
                          <a:cubicBezTo>
                            <a:pt x="31187" y="275"/>
                            <a:pt x="30913" y="1"/>
                            <a:pt x="3057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2857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9" name="Google Shape;4225;p129">
                      <a:extLst>
                        <a:ext uri="{FF2B5EF4-FFF2-40B4-BE49-F238E27FC236}">
                          <a16:creationId xmlns:a16="http://schemas.microsoft.com/office/drawing/2014/main" id="{18C42E3C-CD9A-0E4F-B498-DC67C369C9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92919" y="4365952"/>
                      <a:ext cx="489052" cy="303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25" h="1216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42"/>
                            <a:pt x="274" y="1216"/>
                            <a:pt x="609" y="1216"/>
                          </a:cubicBezTo>
                          <a:lnTo>
                            <a:pt x="11217" y="1216"/>
                          </a:lnTo>
                          <a:cubicBezTo>
                            <a:pt x="11551" y="1216"/>
                            <a:pt x="11825" y="942"/>
                            <a:pt x="11825" y="608"/>
                          </a:cubicBezTo>
                          <a:cubicBezTo>
                            <a:pt x="11825" y="274"/>
                            <a:pt x="11551" y="0"/>
                            <a:pt x="1121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2857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15" name="Google Shape;4226;p129">
                    <a:extLst>
                      <a:ext uri="{FF2B5EF4-FFF2-40B4-BE49-F238E27FC236}">
                        <a16:creationId xmlns:a16="http://schemas.microsoft.com/office/drawing/2014/main" id="{FB5E4882-7CEA-8243-96AA-29794EAC1D9E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97236" y="4495710"/>
                    <a:ext cx="416424" cy="36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87" h="1217" extrusionOk="0">
                        <a:moveTo>
                          <a:pt x="609" y="0"/>
                        </a:moveTo>
                        <a:cubicBezTo>
                          <a:pt x="274" y="0"/>
                          <a:pt x="1" y="274"/>
                          <a:pt x="1" y="608"/>
                        </a:cubicBezTo>
                        <a:cubicBezTo>
                          <a:pt x="1" y="973"/>
                          <a:pt x="274" y="1216"/>
                          <a:pt x="609" y="1216"/>
                        </a:cubicBezTo>
                        <a:lnTo>
                          <a:pt x="30579" y="1216"/>
                        </a:lnTo>
                        <a:cubicBezTo>
                          <a:pt x="30913" y="1216"/>
                          <a:pt x="31187" y="973"/>
                          <a:pt x="31187" y="608"/>
                        </a:cubicBezTo>
                        <a:cubicBezTo>
                          <a:pt x="31187" y="274"/>
                          <a:pt x="30913" y="0"/>
                          <a:pt x="3057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21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4227;p129">
                    <a:extLst>
                      <a:ext uri="{FF2B5EF4-FFF2-40B4-BE49-F238E27FC236}">
                        <a16:creationId xmlns:a16="http://schemas.microsoft.com/office/drawing/2014/main" id="{F3AED5C5-7E05-A547-AC9C-E33378958FB1}"/>
                      </a:ext>
                    </a:extLst>
                  </p:cNvPr>
                  <p:cNvSpPr/>
                  <p:nvPr/>
                </p:nvSpPr>
                <p:spPr>
                  <a:xfrm>
                    <a:off x="3205475" y="4163700"/>
                    <a:ext cx="122191" cy="121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7" h="3558" extrusionOk="0">
                        <a:moveTo>
                          <a:pt x="0" y="1"/>
                        </a:moveTo>
                        <a:lnTo>
                          <a:pt x="0" y="3557"/>
                        </a:lnTo>
                        <a:lnTo>
                          <a:pt x="3587" y="3557"/>
                        </a:lnTo>
                        <a:lnTo>
                          <a:pt x="358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05" name="Google Shape;4228;p129">
                  <a:extLst>
                    <a:ext uri="{FF2B5EF4-FFF2-40B4-BE49-F238E27FC236}">
                      <a16:creationId xmlns:a16="http://schemas.microsoft.com/office/drawing/2014/main" id="{73AAA5A4-B7BF-7540-A30E-D12452BE79EE}"/>
                    </a:ext>
                  </a:extLst>
                </p:cNvPr>
                <p:cNvGrpSpPr/>
                <p:nvPr/>
              </p:nvGrpSpPr>
              <p:grpSpPr>
                <a:xfrm>
                  <a:off x="4624263" y="2450182"/>
                  <a:ext cx="572731" cy="572711"/>
                  <a:chOff x="3169259" y="4128125"/>
                  <a:chExt cx="468223" cy="468207"/>
                </a:xfrm>
              </p:grpSpPr>
              <p:sp>
                <p:nvSpPr>
                  <p:cNvPr id="106" name="Google Shape;4229;p129">
                    <a:extLst>
                      <a:ext uri="{FF2B5EF4-FFF2-40B4-BE49-F238E27FC236}">
                        <a16:creationId xmlns:a16="http://schemas.microsoft.com/office/drawing/2014/main" id="{BEBBAA8C-82B4-F34C-8692-1C235E51EBCE}"/>
                      </a:ext>
                    </a:extLst>
                  </p:cNvPr>
                  <p:cNvSpPr/>
                  <p:nvPr/>
                </p:nvSpPr>
                <p:spPr>
                  <a:xfrm>
                    <a:off x="3169259" y="4128125"/>
                    <a:ext cx="468223" cy="4682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300" h="28299" extrusionOk="0">
                        <a:moveTo>
                          <a:pt x="25260" y="28298"/>
                        </a:moveTo>
                        <a:lnTo>
                          <a:pt x="3040" y="28298"/>
                        </a:lnTo>
                        <a:cubicBezTo>
                          <a:pt x="1369" y="28298"/>
                          <a:pt x="1" y="26931"/>
                          <a:pt x="1" y="25259"/>
                        </a:cubicBezTo>
                        <a:lnTo>
                          <a:pt x="1" y="3040"/>
                        </a:lnTo>
                        <a:cubicBezTo>
                          <a:pt x="1" y="1368"/>
                          <a:pt x="1369" y="0"/>
                          <a:pt x="3040" y="0"/>
                        </a:cubicBezTo>
                        <a:lnTo>
                          <a:pt x="25260" y="0"/>
                        </a:lnTo>
                        <a:cubicBezTo>
                          <a:pt x="26931" y="0"/>
                          <a:pt x="28299" y="1368"/>
                          <a:pt x="28299" y="3040"/>
                        </a:cubicBezTo>
                        <a:lnTo>
                          <a:pt x="28299" y="25259"/>
                        </a:lnTo>
                        <a:cubicBezTo>
                          <a:pt x="28299" y="26931"/>
                          <a:pt x="26931" y="28298"/>
                          <a:pt x="25260" y="28298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00000">
                        <a:schemeClr val="lt2"/>
                      </a:gs>
                    </a:gsLst>
                    <a:lin ang="5400012" scaled="0"/>
                  </a:gra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107" name="Google Shape;4230;p129">
                    <a:extLst>
                      <a:ext uri="{FF2B5EF4-FFF2-40B4-BE49-F238E27FC236}">
                        <a16:creationId xmlns:a16="http://schemas.microsoft.com/office/drawing/2014/main" id="{22F98EC6-4DA6-B243-A890-CBB53F3CAB0D}"/>
                      </a:ext>
                    </a:extLst>
                  </p:cNvPr>
                  <p:cNvGrpSpPr/>
                  <p:nvPr/>
                </p:nvGrpSpPr>
                <p:grpSpPr>
                  <a:xfrm rot="10800000">
                    <a:off x="3197403" y="4206377"/>
                    <a:ext cx="416424" cy="228450"/>
                    <a:chOff x="5092913" y="4207125"/>
                    <a:chExt cx="779675" cy="189224"/>
                  </a:xfrm>
                </p:grpSpPr>
                <p:sp>
                  <p:nvSpPr>
                    <p:cNvPr id="110" name="Google Shape;4231;p129">
                      <a:extLst>
                        <a:ext uri="{FF2B5EF4-FFF2-40B4-BE49-F238E27FC236}">
                          <a16:creationId xmlns:a16="http://schemas.microsoft.com/office/drawing/2014/main" id="{6F2BF3F7-5BDF-3643-BC03-72C9D8198A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92913" y="4207125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73"/>
                            <a:pt x="274" y="1216"/>
                            <a:pt x="609" y="1216"/>
                          </a:cubicBezTo>
                          <a:lnTo>
                            <a:pt x="30579" y="1216"/>
                          </a:lnTo>
                          <a:cubicBezTo>
                            <a:pt x="30913" y="1216"/>
                            <a:pt x="31187" y="973"/>
                            <a:pt x="31187" y="608"/>
                          </a:cubicBezTo>
                          <a:cubicBezTo>
                            <a:pt x="31187" y="274"/>
                            <a:pt x="30913" y="0"/>
                            <a:pt x="30579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952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1" name="Google Shape;4232;p129">
                      <a:extLst>
                        <a:ext uri="{FF2B5EF4-FFF2-40B4-BE49-F238E27FC236}">
                          <a16:creationId xmlns:a16="http://schemas.microsoft.com/office/drawing/2014/main" id="{1F0B9EF9-C077-214D-9113-74C0BE55F6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92913" y="4286900"/>
                      <a:ext cx="779675" cy="30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1187" h="1217" extrusionOk="0">
                          <a:moveTo>
                            <a:pt x="609" y="1"/>
                          </a:moveTo>
                          <a:cubicBezTo>
                            <a:pt x="274" y="1"/>
                            <a:pt x="1" y="275"/>
                            <a:pt x="1" y="609"/>
                          </a:cubicBezTo>
                          <a:cubicBezTo>
                            <a:pt x="1" y="974"/>
                            <a:pt x="274" y="1217"/>
                            <a:pt x="609" y="1217"/>
                          </a:cubicBezTo>
                          <a:lnTo>
                            <a:pt x="30579" y="1217"/>
                          </a:lnTo>
                          <a:cubicBezTo>
                            <a:pt x="30913" y="1217"/>
                            <a:pt x="31187" y="913"/>
                            <a:pt x="31187" y="609"/>
                          </a:cubicBezTo>
                          <a:cubicBezTo>
                            <a:pt x="31187" y="275"/>
                            <a:pt x="30913" y="1"/>
                            <a:pt x="30579" y="1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952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112" name="Google Shape;4233;p129">
                      <a:extLst>
                        <a:ext uri="{FF2B5EF4-FFF2-40B4-BE49-F238E27FC236}">
                          <a16:creationId xmlns:a16="http://schemas.microsoft.com/office/drawing/2014/main" id="{4FCD8204-921E-C543-A7D5-4E887772CD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092919" y="4365952"/>
                      <a:ext cx="489052" cy="3039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825" h="1216" extrusionOk="0">
                          <a:moveTo>
                            <a:pt x="609" y="0"/>
                          </a:moveTo>
                          <a:cubicBezTo>
                            <a:pt x="274" y="0"/>
                            <a:pt x="1" y="274"/>
                            <a:pt x="1" y="608"/>
                          </a:cubicBezTo>
                          <a:cubicBezTo>
                            <a:pt x="1" y="942"/>
                            <a:pt x="274" y="1216"/>
                            <a:pt x="609" y="1216"/>
                          </a:cubicBezTo>
                          <a:lnTo>
                            <a:pt x="11217" y="1216"/>
                          </a:lnTo>
                          <a:cubicBezTo>
                            <a:pt x="11551" y="1216"/>
                            <a:pt x="11825" y="942"/>
                            <a:pt x="11825" y="608"/>
                          </a:cubicBezTo>
                          <a:cubicBezTo>
                            <a:pt x="11825" y="274"/>
                            <a:pt x="11551" y="0"/>
                            <a:pt x="11217" y="0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  <a:effectLst>
                      <a:outerShdw blurRad="57150" dist="9525" dir="5400000" algn="bl" rotWithShape="0">
                        <a:schemeClr val="dk1">
                          <a:alpha val="21000"/>
                        </a:schemeClr>
                      </a:outerShdw>
                    </a:effectLst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  <p:sp>
                <p:nvSpPr>
                  <p:cNvPr id="108" name="Google Shape;4234;p129">
                    <a:extLst>
                      <a:ext uri="{FF2B5EF4-FFF2-40B4-BE49-F238E27FC236}">
                        <a16:creationId xmlns:a16="http://schemas.microsoft.com/office/drawing/2014/main" id="{BE112BF0-60C0-9146-965B-372C7C22046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97236" y="4495710"/>
                    <a:ext cx="416424" cy="367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187" h="1217" extrusionOk="0">
                        <a:moveTo>
                          <a:pt x="609" y="0"/>
                        </a:moveTo>
                        <a:cubicBezTo>
                          <a:pt x="274" y="0"/>
                          <a:pt x="1" y="274"/>
                          <a:pt x="1" y="608"/>
                        </a:cubicBezTo>
                        <a:cubicBezTo>
                          <a:pt x="1" y="973"/>
                          <a:pt x="274" y="1216"/>
                          <a:pt x="609" y="1216"/>
                        </a:cubicBezTo>
                        <a:lnTo>
                          <a:pt x="30579" y="1216"/>
                        </a:lnTo>
                        <a:cubicBezTo>
                          <a:pt x="30913" y="1216"/>
                          <a:pt x="31187" y="973"/>
                          <a:pt x="31187" y="608"/>
                        </a:cubicBezTo>
                        <a:cubicBezTo>
                          <a:pt x="31187" y="274"/>
                          <a:pt x="30913" y="0"/>
                          <a:pt x="30579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9525" dir="5400000" algn="bl" rotWithShape="0">
                      <a:schemeClr val="dk1">
                        <a:alpha val="21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4235;p129">
                    <a:extLst>
                      <a:ext uri="{FF2B5EF4-FFF2-40B4-BE49-F238E27FC236}">
                        <a16:creationId xmlns:a16="http://schemas.microsoft.com/office/drawing/2014/main" id="{06A99AE8-9BE7-3545-A22F-6304525DBDC0}"/>
                      </a:ext>
                    </a:extLst>
                  </p:cNvPr>
                  <p:cNvSpPr/>
                  <p:nvPr/>
                </p:nvSpPr>
                <p:spPr>
                  <a:xfrm>
                    <a:off x="3205475" y="4163700"/>
                    <a:ext cx="122191" cy="1212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87" h="3558" extrusionOk="0">
                        <a:moveTo>
                          <a:pt x="0" y="1"/>
                        </a:moveTo>
                        <a:lnTo>
                          <a:pt x="0" y="3557"/>
                        </a:lnTo>
                        <a:lnTo>
                          <a:pt x="3587" y="3557"/>
                        </a:lnTo>
                        <a:lnTo>
                          <a:pt x="3587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7" name="Google Shape;4236;p129">
                <a:extLst>
                  <a:ext uri="{FF2B5EF4-FFF2-40B4-BE49-F238E27FC236}">
                    <a16:creationId xmlns:a16="http://schemas.microsoft.com/office/drawing/2014/main" id="{9CE88D37-6361-1843-845D-D588606BCB4F}"/>
                  </a:ext>
                </a:extLst>
              </p:cNvPr>
              <p:cNvGrpSpPr/>
              <p:nvPr/>
            </p:nvGrpSpPr>
            <p:grpSpPr>
              <a:xfrm>
                <a:off x="6367809" y="1547575"/>
                <a:ext cx="1263687" cy="691367"/>
                <a:chOff x="3933325" y="3072950"/>
                <a:chExt cx="1263687" cy="691367"/>
              </a:xfrm>
            </p:grpSpPr>
            <p:sp>
              <p:nvSpPr>
                <p:cNvPr id="97" name="Google Shape;4237;p129">
                  <a:extLst>
                    <a:ext uri="{FF2B5EF4-FFF2-40B4-BE49-F238E27FC236}">
                      <a16:creationId xmlns:a16="http://schemas.microsoft.com/office/drawing/2014/main" id="{9AF3748B-861A-CB42-9256-F49D2269298E}"/>
                    </a:ext>
                  </a:extLst>
                </p:cNvPr>
                <p:cNvSpPr/>
                <p:nvPr/>
              </p:nvSpPr>
              <p:spPr>
                <a:xfrm>
                  <a:off x="3933325" y="3072950"/>
                  <a:ext cx="1263687" cy="6913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63" h="29423" extrusionOk="0">
                      <a:moveTo>
                        <a:pt x="1916" y="0"/>
                      </a:moveTo>
                      <a:cubicBezTo>
                        <a:pt x="852" y="0"/>
                        <a:pt x="1" y="882"/>
                        <a:pt x="1" y="1945"/>
                      </a:cubicBezTo>
                      <a:lnTo>
                        <a:pt x="1" y="27478"/>
                      </a:lnTo>
                      <a:cubicBezTo>
                        <a:pt x="1" y="28541"/>
                        <a:pt x="852" y="29423"/>
                        <a:pt x="1916" y="29423"/>
                      </a:cubicBezTo>
                      <a:lnTo>
                        <a:pt x="38148" y="29423"/>
                      </a:lnTo>
                      <a:cubicBezTo>
                        <a:pt x="39211" y="29423"/>
                        <a:pt x="40063" y="28541"/>
                        <a:pt x="40063" y="27478"/>
                      </a:cubicBezTo>
                      <a:lnTo>
                        <a:pt x="40063" y="1976"/>
                      </a:lnTo>
                      <a:cubicBezTo>
                        <a:pt x="40063" y="882"/>
                        <a:pt x="39211" y="0"/>
                        <a:pt x="38148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00000">
                      <a:srgbClr val="F9F8FF">
                        <a:alpha val="86666"/>
                      </a:srgbClr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76200" dir="5400000" algn="bl" rotWithShape="0">
                    <a:schemeClr val="dk1">
                      <a:alpha val="17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4238;p129">
                  <a:extLst>
                    <a:ext uri="{FF2B5EF4-FFF2-40B4-BE49-F238E27FC236}">
                      <a16:creationId xmlns:a16="http://schemas.microsoft.com/office/drawing/2014/main" id="{A64B5BCD-A340-274A-AE42-3646F85FBE2D}"/>
                    </a:ext>
                  </a:extLst>
                </p:cNvPr>
                <p:cNvSpPr/>
                <p:nvPr/>
              </p:nvSpPr>
              <p:spPr>
                <a:xfrm>
                  <a:off x="3999600" y="3133752"/>
                  <a:ext cx="1116558" cy="454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0" h="11430" extrusionOk="0">
                      <a:moveTo>
                        <a:pt x="19180" y="11430"/>
                      </a:moveTo>
                      <a:lnTo>
                        <a:pt x="1520" y="11430"/>
                      </a:lnTo>
                      <a:cubicBezTo>
                        <a:pt x="669" y="11430"/>
                        <a:pt x="0" y="10761"/>
                        <a:pt x="0" y="9910"/>
                      </a:cubicBezTo>
                      <a:lnTo>
                        <a:pt x="0" y="1521"/>
                      </a:lnTo>
                      <a:cubicBezTo>
                        <a:pt x="0" y="670"/>
                        <a:pt x="669" y="1"/>
                        <a:pt x="1520" y="1"/>
                      </a:cubicBezTo>
                      <a:lnTo>
                        <a:pt x="19180" y="1"/>
                      </a:lnTo>
                      <a:cubicBezTo>
                        <a:pt x="20031" y="1"/>
                        <a:pt x="20700" y="670"/>
                        <a:pt x="20700" y="1521"/>
                      </a:cubicBezTo>
                      <a:lnTo>
                        <a:pt x="20700" y="9910"/>
                      </a:lnTo>
                      <a:cubicBezTo>
                        <a:pt x="20700" y="10761"/>
                        <a:pt x="20031" y="11430"/>
                        <a:pt x="19180" y="1143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4239;p129">
                  <a:extLst>
                    <a:ext uri="{FF2B5EF4-FFF2-40B4-BE49-F238E27FC236}">
                      <a16:creationId xmlns:a16="http://schemas.microsoft.com/office/drawing/2014/main" id="{F36B5A0B-1EE6-7E4B-B844-BAD3EF6CFA38}"/>
                    </a:ext>
                  </a:extLst>
                </p:cNvPr>
                <p:cNvSpPr/>
                <p:nvPr/>
              </p:nvSpPr>
              <p:spPr>
                <a:xfrm>
                  <a:off x="3999630" y="3133752"/>
                  <a:ext cx="1116558" cy="454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00" h="11430" fill="none" extrusionOk="0">
                      <a:moveTo>
                        <a:pt x="19180" y="11430"/>
                      </a:moveTo>
                      <a:lnTo>
                        <a:pt x="1520" y="11430"/>
                      </a:lnTo>
                      <a:cubicBezTo>
                        <a:pt x="669" y="11430"/>
                        <a:pt x="0" y="10761"/>
                        <a:pt x="0" y="9910"/>
                      </a:cubicBezTo>
                      <a:lnTo>
                        <a:pt x="0" y="1521"/>
                      </a:lnTo>
                      <a:cubicBezTo>
                        <a:pt x="0" y="670"/>
                        <a:pt x="669" y="1"/>
                        <a:pt x="1520" y="1"/>
                      </a:cubicBezTo>
                      <a:lnTo>
                        <a:pt x="19180" y="1"/>
                      </a:lnTo>
                      <a:cubicBezTo>
                        <a:pt x="20031" y="1"/>
                        <a:pt x="20700" y="670"/>
                        <a:pt x="20700" y="1521"/>
                      </a:cubicBezTo>
                      <a:lnTo>
                        <a:pt x="20700" y="9910"/>
                      </a:lnTo>
                      <a:cubicBezTo>
                        <a:pt x="20700" y="10761"/>
                        <a:pt x="20031" y="11430"/>
                        <a:pt x="19180" y="11430"/>
                      </a:cubicBezTo>
                      <a:close/>
                    </a:path>
                  </a:pathLst>
                </a:custGeom>
                <a:noFill/>
                <a:ln w="9875" cap="flat" cmpd="sng">
                  <a:solidFill>
                    <a:schemeClr val="lt1"/>
                  </a:solidFill>
                  <a:prstDash val="solid"/>
                  <a:miter lim="30395"/>
                  <a:headEnd type="none" w="sm" len="sm"/>
                  <a:tailEnd type="none" w="sm" len="sm"/>
                </a:ln>
                <a:effectLst>
                  <a:outerShdw blurRad="57150" dist="19050" dir="5400000" algn="bl" rotWithShape="0">
                    <a:schemeClr val="dk1">
                      <a:alpha val="16000"/>
                    </a:scheme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4240;p129">
                  <a:extLst>
                    <a:ext uri="{FF2B5EF4-FFF2-40B4-BE49-F238E27FC236}">
                      <a16:creationId xmlns:a16="http://schemas.microsoft.com/office/drawing/2014/main" id="{135B8A4F-6B6E-D54D-BD86-CDEC3DFFD14C}"/>
                    </a:ext>
                  </a:extLst>
                </p:cNvPr>
                <p:cNvSpPr/>
                <p:nvPr/>
              </p:nvSpPr>
              <p:spPr>
                <a:xfrm>
                  <a:off x="4526038" y="3291562"/>
                  <a:ext cx="95896" cy="1127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66" h="4074" extrusionOk="0">
                      <a:moveTo>
                        <a:pt x="3222" y="1703"/>
                      </a:moveTo>
                      <a:lnTo>
                        <a:pt x="578" y="152"/>
                      </a:lnTo>
                      <a:cubicBezTo>
                        <a:pt x="304" y="0"/>
                        <a:pt x="0" y="183"/>
                        <a:pt x="0" y="487"/>
                      </a:cubicBezTo>
                      <a:lnTo>
                        <a:pt x="0" y="3557"/>
                      </a:lnTo>
                      <a:cubicBezTo>
                        <a:pt x="0" y="3861"/>
                        <a:pt x="304" y="4073"/>
                        <a:pt x="578" y="3921"/>
                      </a:cubicBezTo>
                      <a:lnTo>
                        <a:pt x="3222" y="2341"/>
                      </a:lnTo>
                      <a:cubicBezTo>
                        <a:pt x="3466" y="2250"/>
                        <a:pt x="3466" y="1855"/>
                        <a:pt x="3222" y="170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dist="19050" dir="5400000" algn="bl" rotWithShape="0">
                    <a:schemeClr val="dk1">
                      <a:alpha val="16000"/>
                    </a:schemeClr>
                  </a:outerShdw>
                  <a:reflection stA="5000" endPos="28000" dist="76200" dir="5400000" fadeDir="5400012" sy="-100000" algn="bl" rotWithShape="0"/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101" name="Google Shape;4241;p129">
                  <a:extLst>
                    <a:ext uri="{FF2B5EF4-FFF2-40B4-BE49-F238E27FC236}">
                      <a16:creationId xmlns:a16="http://schemas.microsoft.com/office/drawing/2014/main" id="{64210EAE-8FB1-244E-8479-56E7C1AA418C}"/>
                    </a:ext>
                  </a:extLst>
                </p:cNvPr>
                <p:cNvCxnSpPr/>
                <p:nvPr/>
              </p:nvCxnSpPr>
              <p:spPr>
                <a:xfrm>
                  <a:off x="3999600" y="3655950"/>
                  <a:ext cx="1116600" cy="0"/>
                </a:xfrm>
                <a:prstGeom prst="straightConnector1">
                  <a:avLst/>
                </a:prstGeom>
                <a:noFill/>
                <a:ln w="19050" cap="rnd" cmpd="sng">
                  <a:solidFill>
                    <a:schemeClr val="lt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>
                  <a:outerShdw blurRad="57150" dist="28575" dir="5400000" algn="bl" rotWithShape="0">
                    <a:schemeClr val="dk1">
                      <a:alpha val="17000"/>
                    </a:schemeClr>
                  </a:outerShdw>
                </a:effectLst>
              </p:spPr>
            </p:cxnSp>
            <p:cxnSp>
              <p:nvCxnSpPr>
                <p:cNvPr id="102" name="Google Shape;4242;p129">
                  <a:extLst>
                    <a:ext uri="{FF2B5EF4-FFF2-40B4-BE49-F238E27FC236}">
                      <a16:creationId xmlns:a16="http://schemas.microsoft.com/office/drawing/2014/main" id="{74290DAE-9168-FB4A-850B-ADEDACBABEB4}"/>
                    </a:ext>
                  </a:extLst>
                </p:cNvPr>
                <p:cNvCxnSpPr/>
                <p:nvPr/>
              </p:nvCxnSpPr>
              <p:spPr>
                <a:xfrm>
                  <a:off x="3999600" y="3655950"/>
                  <a:ext cx="392100" cy="0"/>
                </a:xfrm>
                <a:prstGeom prst="straightConnector1">
                  <a:avLst/>
                </a:prstGeom>
                <a:noFill/>
                <a:ln w="19050" cap="rnd" cmpd="sng">
                  <a:solidFill>
                    <a:schemeClr val="accent3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103" name="Google Shape;4243;p129">
                  <a:extLst>
                    <a:ext uri="{FF2B5EF4-FFF2-40B4-BE49-F238E27FC236}">
                      <a16:creationId xmlns:a16="http://schemas.microsoft.com/office/drawing/2014/main" id="{3A323676-E164-6743-890C-0619CB3CE4FB}"/>
                    </a:ext>
                  </a:extLst>
                </p:cNvPr>
                <p:cNvSpPr/>
                <p:nvPr/>
              </p:nvSpPr>
              <p:spPr>
                <a:xfrm>
                  <a:off x="4352789" y="3621042"/>
                  <a:ext cx="69833" cy="698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4" h="2524" extrusionOk="0">
                      <a:moveTo>
                        <a:pt x="2524" y="1277"/>
                      </a:moveTo>
                      <a:cubicBezTo>
                        <a:pt x="2524" y="1976"/>
                        <a:pt x="1977" y="2524"/>
                        <a:pt x="1277" y="2524"/>
                      </a:cubicBezTo>
                      <a:cubicBezTo>
                        <a:pt x="578" y="2524"/>
                        <a:pt x="1" y="1976"/>
                        <a:pt x="1" y="1277"/>
                      </a:cubicBezTo>
                      <a:cubicBezTo>
                        <a:pt x="1" y="578"/>
                        <a:pt x="578" y="1"/>
                        <a:pt x="1277" y="1"/>
                      </a:cubicBezTo>
                      <a:cubicBezTo>
                        <a:pt x="1977" y="1"/>
                        <a:pt x="2524" y="578"/>
                        <a:pt x="2524" y="127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7150" dist="28575" dir="5400000" algn="bl" rotWithShape="0">
                    <a:schemeClr val="dk1">
                      <a:alpha val="17000"/>
                    </a:schemeClr>
                  </a:outerShdw>
                  <a:reflection stA="5000" endPos="28000" dist="76200" dir="5400000" fadeDir="5400012" sy="-100000" algn="bl" rotWithShape="0"/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" name="Google Shape;4244;p129">
                <a:extLst>
                  <a:ext uri="{FF2B5EF4-FFF2-40B4-BE49-F238E27FC236}">
                    <a16:creationId xmlns:a16="http://schemas.microsoft.com/office/drawing/2014/main" id="{027BC90C-379F-F745-ABCC-B03006BBE527}"/>
                  </a:ext>
                </a:extLst>
              </p:cNvPr>
              <p:cNvGrpSpPr/>
              <p:nvPr/>
            </p:nvGrpSpPr>
            <p:grpSpPr>
              <a:xfrm>
                <a:off x="6368925" y="2725275"/>
                <a:ext cx="1261265" cy="278125"/>
                <a:chOff x="3941675" y="3805000"/>
                <a:chExt cx="1261265" cy="278125"/>
              </a:xfrm>
            </p:grpSpPr>
            <p:grpSp>
              <p:nvGrpSpPr>
                <p:cNvPr id="87" name="Google Shape;4245;p129">
                  <a:extLst>
                    <a:ext uri="{FF2B5EF4-FFF2-40B4-BE49-F238E27FC236}">
                      <a16:creationId xmlns:a16="http://schemas.microsoft.com/office/drawing/2014/main" id="{ECECB484-3A1B-BF4E-86A6-68BE888B0DD5}"/>
                    </a:ext>
                  </a:extLst>
                </p:cNvPr>
                <p:cNvGrpSpPr/>
                <p:nvPr/>
              </p:nvGrpSpPr>
              <p:grpSpPr>
                <a:xfrm>
                  <a:off x="4603813" y="3813725"/>
                  <a:ext cx="599127" cy="260675"/>
                  <a:chOff x="3946650" y="3813725"/>
                  <a:chExt cx="572724" cy="260675"/>
                </a:xfrm>
              </p:grpSpPr>
              <p:sp>
                <p:nvSpPr>
                  <p:cNvPr id="93" name="Google Shape;4246;p129">
                    <a:extLst>
                      <a:ext uri="{FF2B5EF4-FFF2-40B4-BE49-F238E27FC236}">
                        <a16:creationId xmlns:a16="http://schemas.microsoft.com/office/drawing/2014/main" id="{E6CF2D39-9A3B-CC49-BCB7-98EE020F3C14}"/>
                      </a:ext>
                    </a:extLst>
                  </p:cNvPr>
                  <p:cNvSpPr/>
                  <p:nvPr/>
                </p:nvSpPr>
                <p:spPr>
                  <a:xfrm>
                    <a:off x="3946650" y="3813725"/>
                    <a:ext cx="270247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737" h="1217" extrusionOk="0">
                        <a:moveTo>
                          <a:pt x="12098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4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44"/>
                          <a:pt x="275" y="1"/>
                          <a:pt x="609" y="1"/>
                        </a:cubicBezTo>
                        <a:lnTo>
                          <a:pt x="12098" y="1"/>
                        </a:lnTo>
                        <a:cubicBezTo>
                          <a:pt x="12433" y="1"/>
                          <a:pt x="12706" y="244"/>
                          <a:pt x="12706" y="608"/>
                        </a:cubicBezTo>
                        <a:lnTo>
                          <a:pt x="12706" y="608"/>
                        </a:lnTo>
                        <a:cubicBezTo>
                          <a:pt x="12737" y="943"/>
                          <a:pt x="12433" y="1216"/>
                          <a:pt x="12098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" name="Google Shape;4247;p129">
                    <a:extLst>
                      <a:ext uri="{FF2B5EF4-FFF2-40B4-BE49-F238E27FC236}">
                        <a16:creationId xmlns:a16="http://schemas.microsoft.com/office/drawing/2014/main" id="{BEBCD371-06F7-BC43-A98D-65384CA4D485}"/>
                      </a:ext>
                    </a:extLst>
                  </p:cNvPr>
                  <p:cNvSpPr/>
                  <p:nvPr/>
                </p:nvSpPr>
                <p:spPr>
                  <a:xfrm>
                    <a:off x="3946650" y="3888200"/>
                    <a:ext cx="572724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93" h="1217" extrusionOk="0">
                        <a:moveTo>
                          <a:pt x="26384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7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74"/>
                          <a:pt x="275" y="0"/>
                          <a:pt x="609" y="0"/>
                        </a:cubicBezTo>
                        <a:lnTo>
                          <a:pt x="26384" y="0"/>
                        </a:lnTo>
                        <a:cubicBezTo>
                          <a:pt x="26719" y="0"/>
                          <a:pt x="26992" y="274"/>
                          <a:pt x="26992" y="608"/>
                        </a:cubicBezTo>
                        <a:lnTo>
                          <a:pt x="26992" y="608"/>
                        </a:lnTo>
                        <a:cubicBezTo>
                          <a:pt x="26992" y="973"/>
                          <a:pt x="26719" y="1216"/>
                          <a:pt x="26384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" name="Google Shape;4248;p129">
                    <a:extLst>
                      <a:ext uri="{FF2B5EF4-FFF2-40B4-BE49-F238E27FC236}">
                        <a16:creationId xmlns:a16="http://schemas.microsoft.com/office/drawing/2014/main" id="{18F62096-554F-184F-A5D2-D05FBA3AC2BE}"/>
                      </a:ext>
                    </a:extLst>
                  </p:cNvPr>
                  <p:cNvSpPr/>
                  <p:nvPr/>
                </p:nvSpPr>
                <p:spPr>
                  <a:xfrm>
                    <a:off x="3946650" y="3967225"/>
                    <a:ext cx="572724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93" h="1217" extrusionOk="0">
                        <a:moveTo>
                          <a:pt x="26384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4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74"/>
                          <a:pt x="275" y="0"/>
                          <a:pt x="609" y="0"/>
                        </a:cubicBezTo>
                        <a:lnTo>
                          <a:pt x="26384" y="0"/>
                        </a:lnTo>
                        <a:cubicBezTo>
                          <a:pt x="26719" y="0"/>
                          <a:pt x="26992" y="274"/>
                          <a:pt x="26992" y="608"/>
                        </a:cubicBezTo>
                        <a:lnTo>
                          <a:pt x="26992" y="608"/>
                        </a:lnTo>
                        <a:cubicBezTo>
                          <a:pt x="26992" y="943"/>
                          <a:pt x="26719" y="1216"/>
                          <a:pt x="26384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" name="Google Shape;4249;p129">
                    <a:extLst>
                      <a:ext uri="{FF2B5EF4-FFF2-40B4-BE49-F238E27FC236}">
                        <a16:creationId xmlns:a16="http://schemas.microsoft.com/office/drawing/2014/main" id="{EAC7551B-6D60-4841-9AD0-13855D887CC0}"/>
                      </a:ext>
                    </a:extLst>
                  </p:cNvPr>
                  <p:cNvSpPr/>
                  <p:nvPr/>
                </p:nvSpPr>
                <p:spPr>
                  <a:xfrm>
                    <a:off x="3946650" y="4043975"/>
                    <a:ext cx="495323" cy="304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345" h="1217" extrusionOk="0">
                        <a:moveTo>
                          <a:pt x="22676" y="1216"/>
                        </a:moveTo>
                        <a:lnTo>
                          <a:pt x="609" y="1216"/>
                        </a:lnTo>
                        <a:cubicBezTo>
                          <a:pt x="275" y="1216"/>
                          <a:pt x="1" y="973"/>
                          <a:pt x="1" y="608"/>
                        </a:cubicBezTo>
                        <a:lnTo>
                          <a:pt x="1" y="608"/>
                        </a:lnTo>
                        <a:cubicBezTo>
                          <a:pt x="1" y="274"/>
                          <a:pt x="275" y="0"/>
                          <a:pt x="609" y="0"/>
                        </a:cubicBezTo>
                        <a:lnTo>
                          <a:pt x="22676" y="0"/>
                        </a:lnTo>
                        <a:cubicBezTo>
                          <a:pt x="23011" y="0"/>
                          <a:pt x="23284" y="274"/>
                          <a:pt x="23284" y="608"/>
                        </a:cubicBezTo>
                        <a:lnTo>
                          <a:pt x="23284" y="608"/>
                        </a:lnTo>
                        <a:cubicBezTo>
                          <a:pt x="23345" y="943"/>
                          <a:pt x="23071" y="1216"/>
                          <a:pt x="22676" y="1216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" name="Google Shape;4250;p129">
                  <a:extLst>
                    <a:ext uri="{FF2B5EF4-FFF2-40B4-BE49-F238E27FC236}">
                      <a16:creationId xmlns:a16="http://schemas.microsoft.com/office/drawing/2014/main" id="{B0B25FAB-FE81-4944-AC06-500FD02D0EFD}"/>
                    </a:ext>
                  </a:extLst>
                </p:cNvPr>
                <p:cNvGrpSpPr/>
                <p:nvPr/>
              </p:nvGrpSpPr>
              <p:grpSpPr>
                <a:xfrm>
                  <a:off x="3941675" y="3805000"/>
                  <a:ext cx="599146" cy="278125"/>
                  <a:chOff x="4597860" y="3805000"/>
                  <a:chExt cx="599146" cy="278125"/>
                </a:xfrm>
              </p:grpSpPr>
              <p:sp>
                <p:nvSpPr>
                  <p:cNvPr id="89" name="Google Shape;4251;p129">
                    <a:extLst>
                      <a:ext uri="{FF2B5EF4-FFF2-40B4-BE49-F238E27FC236}">
                        <a16:creationId xmlns:a16="http://schemas.microsoft.com/office/drawing/2014/main" id="{A6648326-8CD6-8D45-9DB2-40A1154FDC12}"/>
                      </a:ext>
                    </a:extLst>
                  </p:cNvPr>
                  <p:cNvSpPr/>
                  <p:nvPr/>
                </p:nvSpPr>
                <p:spPr>
                  <a:xfrm>
                    <a:off x="4597860" y="3805000"/>
                    <a:ext cx="258712" cy="278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25" h="11125" extrusionOk="0">
                        <a:moveTo>
                          <a:pt x="9301" y="11125"/>
                        </a:moveTo>
                        <a:lnTo>
                          <a:pt x="1824" y="11125"/>
                        </a:lnTo>
                        <a:cubicBezTo>
                          <a:pt x="821" y="11125"/>
                          <a:pt x="0" y="10335"/>
                          <a:pt x="0" y="9301"/>
                        </a:cubicBezTo>
                        <a:lnTo>
                          <a:pt x="0" y="1824"/>
                        </a:lnTo>
                        <a:cubicBezTo>
                          <a:pt x="0" y="821"/>
                          <a:pt x="790" y="0"/>
                          <a:pt x="1824" y="0"/>
                        </a:cubicBezTo>
                        <a:lnTo>
                          <a:pt x="9301" y="0"/>
                        </a:lnTo>
                        <a:cubicBezTo>
                          <a:pt x="10304" y="0"/>
                          <a:pt x="11125" y="790"/>
                          <a:pt x="11125" y="1824"/>
                        </a:cubicBezTo>
                        <a:lnTo>
                          <a:pt x="11125" y="9301"/>
                        </a:lnTo>
                        <a:cubicBezTo>
                          <a:pt x="11095" y="10335"/>
                          <a:pt x="10304" y="11125"/>
                          <a:pt x="9301" y="11125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4252;p129">
                    <a:extLst>
                      <a:ext uri="{FF2B5EF4-FFF2-40B4-BE49-F238E27FC236}">
                        <a16:creationId xmlns:a16="http://schemas.microsoft.com/office/drawing/2014/main" id="{BF972D5D-FCDC-F34F-9350-368642C8F062}"/>
                      </a:ext>
                    </a:extLst>
                  </p:cNvPr>
                  <p:cNvSpPr/>
                  <p:nvPr/>
                </p:nvSpPr>
                <p:spPr>
                  <a:xfrm>
                    <a:off x="4887389" y="3817900"/>
                    <a:ext cx="309617" cy="623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14" h="2494" extrusionOk="0">
                        <a:moveTo>
                          <a:pt x="12736" y="2493"/>
                        </a:moveTo>
                        <a:lnTo>
                          <a:pt x="547" y="2493"/>
                        </a:lnTo>
                        <a:cubicBezTo>
                          <a:pt x="243" y="2493"/>
                          <a:pt x="0" y="2250"/>
                          <a:pt x="0" y="1946"/>
                        </a:cubicBezTo>
                        <a:lnTo>
                          <a:pt x="0" y="548"/>
                        </a:lnTo>
                        <a:cubicBezTo>
                          <a:pt x="0" y="244"/>
                          <a:pt x="243" y="1"/>
                          <a:pt x="547" y="1"/>
                        </a:cubicBezTo>
                        <a:lnTo>
                          <a:pt x="12736" y="1"/>
                        </a:lnTo>
                        <a:cubicBezTo>
                          <a:pt x="13040" y="1"/>
                          <a:pt x="13253" y="244"/>
                          <a:pt x="13253" y="548"/>
                        </a:cubicBezTo>
                        <a:lnTo>
                          <a:pt x="13253" y="1946"/>
                        </a:lnTo>
                        <a:cubicBezTo>
                          <a:pt x="13313" y="2250"/>
                          <a:pt x="13040" y="2493"/>
                          <a:pt x="12736" y="2493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4253;p129">
                    <a:extLst>
                      <a:ext uri="{FF2B5EF4-FFF2-40B4-BE49-F238E27FC236}">
                        <a16:creationId xmlns:a16="http://schemas.microsoft.com/office/drawing/2014/main" id="{A6C479F7-7A0C-2943-90EF-4C3D60AF299D}"/>
                      </a:ext>
                    </a:extLst>
                  </p:cNvPr>
                  <p:cNvSpPr/>
                  <p:nvPr/>
                </p:nvSpPr>
                <p:spPr>
                  <a:xfrm>
                    <a:off x="4887389" y="3933400"/>
                    <a:ext cx="309617" cy="26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14" h="1065" extrusionOk="0">
                        <a:moveTo>
                          <a:pt x="12736" y="1065"/>
                        </a:moveTo>
                        <a:lnTo>
                          <a:pt x="547" y="1065"/>
                        </a:lnTo>
                        <a:cubicBezTo>
                          <a:pt x="243" y="1065"/>
                          <a:pt x="0" y="822"/>
                          <a:pt x="0" y="518"/>
                        </a:cubicBezTo>
                        <a:lnTo>
                          <a:pt x="0" y="518"/>
                        </a:lnTo>
                        <a:cubicBezTo>
                          <a:pt x="0" y="214"/>
                          <a:pt x="243" y="1"/>
                          <a:pt x="547" y="1"/>
                        </a:cubicBezTo>
                        <a:lnTo>
                          <a:pt x="12736" y="1"/>
                        </a:lnTo>
                        <a:cubicBezTo>
                          <a:pt x="13040" y="1"/>
                          <a:pt x="13253" y="214"/>
                          <a:pt x="13253" y="518"/>
                        </a:cubicBezTo>
                        <a:lnTo>
                          <a:pt x="13253" y="518"/>
                        </a:lnTo>
                        <a:cubicBezTo>
                          <a:pt x="13313" y="822"/>
                          <a:pt x="13040" y="1065"/>
                          <a:pt x="12736" y="106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4254;p129">
                    <a:extLst>
                      <a:ext uri="{FF2B5EF4-FFF2-40B4-BE49-F238E27FC236}">
                        <a16:creationId xmlns:a16="http://schemas.microsoft.com/office/drawing/2014/main" id="{65B99FF1-9587-E343-BE92-C91212AFBDAB}"/>
                      </a:ext>
                    </a:extLst>
                  </p:cNvPr>
                  <p:cNvSpPr/>
                  <p:nvPr/>
                </p:nvSpPr>
                <p:spPr>
                  <a:xfrm>
                    <a:off x="4888784" y="3990400"/>
                    <a:ext cx="252387" cy="266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853" h="1065" extrusionOk="0">
                        <a:moveTo>
                          <a:pt x="10335" y="1065"/>
                        </a:moveTo>
                        <a:lnTo>
                          <a:pt x="518" y="1065"/>
                        </a:lnTo>
                        <a:cubicBezTo>
                          <a:pt x="214" y="1065"/>
                          <a:pt x="1" y="821"/>
                          <a:pt x="1" y="517"/>
                        </a:cubicBezTo>
                        <a:lnTo>
                          <a:pt x="1" y="517"/>
                        </a:lnTo>
                        <a:cubicBezTo>
                          <a:pt x="1" y="213"/>
                          <a:pt x="214" y="1"/>
                          <a:pt x="518" y="1"/>
                        </a:cubicBezTo>
                        <a:lnTo>
                          <a:pt x="10335" y="1"/>
                        </a:lnTo>
                        <a:cubicBezTo>
                          <a:pt x="10639" y="1"/>
                          <a:pt x="10852" y="213"/>
                          <a:pt x="10852" y="517"/>
                        </a:cubicBezTo>
                        <a:lnTo>
                          <a:pt x="10852" y="517"/>
                        </a:lnTo>
                        <a:cubicBezTo>
                          <a:pt x="10852" y="791"/>
                          <a:pt x="10639" y="1065"/>
                          <a:pt x="10335" y="1065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  <a:effectLst>
                    <a:outerShdw blurRad="57150" dist="28575" dir="5400000" algn="bl" rotWithShape="0">
                      <a:schemeClr val="dk1">
                        <a:alpha val="18000"/>
                      </a:scheme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79" name="Google Shape;4255;p129">
                <a:extLst>
                  <a:ext uri="{FF2B5EF4-FFF2-40B4-BE49-F238E27FC236}">
                    <a16:creationId xmlns:a16="http://schemas.microsoft.com/office/drawing/2014/main" id="{88675C6E-9424-A845-96CF-B259224F8DF9}"/>
                  </a:ext>
                </a:extLst>
              </p:cNvPr>
              <p:cNvGrpSpPr/>
              <p:nvPr/>
            </p:nvGrpSpPr>
            <p:grpSpPr>
              <a:xfrm>
                <a:off x="6637177" y="3958450"/>
                <a:ext cx="724950" cy="152000"/>
                <a:chOff x="4209938" y="4123775"/>
                <a:chExt cx="724950" cy="152000"/>
              </a:xfrm>
            </p:grpSpPr>
            <p:sp>
              <p:nvSpPr>
                <p:cNvPr id="84" name="Google Shape;4256;p129">
                  <a:extLst>
                    <a:ext uri="{FF2B5EF4-FFF2-40B4-BE49-F238E27FC236}">
                      <a16:creationId xmlns:a16="http://schemas.microsoft.com/office/drawing/2014/main" id="{C8FFC734-E2D7-2046-82B0-8DF7C8E93A96}"/>
                    </a:ext>
                  </a:extLst>
                </p:cNvPr>
                <p:cNvSpPr/>
                <p:nvPr/>
              </p:nvSpPr>
              <p:spPr>
                <a:xfrm>
                  <a:off x="4494138" y="4123775"/>
                  <a:ext cx="152750" cy="15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0" h="6080" extrusionOk="0">
                      <a:moveTo>
                        <a:pt x="4955" y="6079"/>
                      </a:moveTo>
                      <a:lnTo>
                        <a:pt x="1095" y="6079"/>
                      </a:lnTo>
                      <a:cubicBezTo>
                        <a:pt x="487" y="6079"/>
                        <a:pt x="0" y="5593"/>
                        <a:pt x="0" y="4985"/>
                      </a:cubicBezTo>
                      <a:lnTo>
                        <a:pt x="0" y="1094"/>
                      </a:lnTo>
                      <a:cubicBezTo>
                        <a:pt x="0" y="486"/>
                        <a:pt x="487" y="0"/>
                        <a:pt x="1095" y="0"/>
                      </a:cubicBezTo>
                      <a:lnTo>
                        <a:pt x="4955" y="0"/>
                      </a:lnTo>
                      <a:cubicBezTo>
                        <a:pt x="5563" y="0"/>
                        <a:pt x="6079" y="486"/>
                        <a:pt x="6079" y="1094"/>
                      </a:cubicBezTo>
                      <a:lnTo>
                        <a:pt x="6079" y="4985"/>
                      </a:lnTo>
                      <a:cubicBezTo>
                        <a:pt x="6110" y="5593"/>
                        <a:pt x="5563" y="6079"/>
                        <a:pt x="4955" y="6079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4257;p129">
                  <a:extLst>
                    <a:ext uri="{FF2B5EF4-FFF2-40B4-BE49-F238E27FC236}">
                      <a16:creationId xmlns:a16="http://schemas.microsoft.com/office/drawing/2014/main" id="{C10FF716-7D38-3845-8C9A-4D4576985DAA}"/>
                    </a:ext>
                  </a:extLst>
                </p:cNvPr>
                <p:cNvSpPr/>
                <p:nvPr/>
              </p:nvSpPr>
              <p:spPr>
                <a:xfrm>
                  <a:off x="4886988" y="4164800"/>
                  <a:ext cx="47900" cy="7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6" h="3192" extrusionOk="0">
                      <a:moveTo>
                        <a:pt x="487" y="3192"/>
                      </a:moveTo>
                      <a:cubicBezTo>
                        <a:pt x="426" y="3192"/>
                        <a:pt x="396" y="3131"/>
                        <a:pt x="305" y="3101"/>
                      </a:cubicBezTo>
                      <a:cubicBezTo>
                        <a:pt x="183" y="3010"/>
                        <a:pt x="183" y="2858"/>
                        <a:pt x="274" y="2736"/>
                      </a:cubicBezTo>
                      <a:lnTo>
                        <a:pt x="1308" y="1551"/>
                      </a:lnTo>
                      <a:lnTo>
                        <a:pt x="1308" y="1520"/>
                      </a:lnTo>
                      <a:lnTo>
                        <a:pt x="122" y="487"/>
                      </a:lnTo>
                      <a:cubicBezTo>
                        <a:pt x="1" y="365"/>
                        <a:pt x="1" y="213"/>
                        <a:pt x="62" y="92"/>
                      </a:cubicBezTo>
                      <a:cubicBezTo>
                        <a:pt x="183" y="0"/>
                        <a:pt x="335" y="0"/>
                        <a:pt x="457" y="61"/>
                      </a:cubicBezTo>
                      <a:lnTo>
                        <a:pt x="1642" y="1095"/>
                      </a:lnTo>
                      <a:cubicBezTo>
                        <a:pt x="1855" y="1277"/>
                        <a:pt x="1916" y="1672"/>
                        <a:pt x="1673" y="1885"/>
                      </a:cubicBezTo>
                      <a:lnTo>
                        <a:pt x="639" y="3070"/>
                      </a:lnTo>
                      <a:cubicBezTo>
                        <a:pt x="639" y="3162"/>
                        <a:pt x="578" y="3192"/>
                        <a:pt x="487" y="3192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4258;p129">
                  <a:extLst>
                    <a:ext uri="{FF2B5EF4-FFF2-40B4-BE49-F238E27FC236}">
                      <a16:creationId xmlns:a16="http://schemas.microsoft.com/office/drawing/2014/main" id="{0F98310B-EEF4-BC44-92B2-4B18757A288D}"/>
                    </a:ext>
                  </a:extLst>
                </p:cNvPr>
                <p:cNvSpPr/>
                <p:nvPr/>
              </p:nvSpPr>
              <p:spPr>
                <a:xfrm>
                  <a:off x="4209938" y="4164800"/>
                  <a:ext cx="47125" cy="79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5" h="3192" extrusionOk="0">
                      <a:moveTo>
                        <a:pt x="1399" y="0"/>
                      </a:moveTo>
                      <a:cubicBezTo>
                        <a:pt x="1490" y="0"/>
                        <a:pt x="1520" y="31"/>
                        <a:pt x="1581" y="61"/>
                      </a:cubicBezTo>
                      <a:cubicBezTo>
                        <a:pt x="1702" y="183"/>
                        <a:pt x="1702" y="335"/>
                        <a:pt x="1642" y="456"/>
                      </a:cubicBezTo>
                      <a:lnTo>
                        <a:pt x="608" y="1642"/>
                      </a:lnTo>
                      <a:lnTo>
                        <a:pt x="608" y="1672"/>
                      </a:lnTo>
                      <a:lnTo>
                        <a:pt x="1794" y="2706"/>
                      </a:lnTo>
                      <a:cubicBezTo>
                        <a:pt x="1885" y="2797"/>
                        <a:pt x="1885" y="2949"/>
                        <a:pt x="1824" y="3070"/>
                      </a:cubicBezTo>
                      <a:cubicBezTo>
                        <a:pt x="1702" y="3192"/>
                        <a:pt x="1550" y="3192"/>
                        <a:pt x="1429" y="3101"/>
                      </a:cubicBezTo>
                      <a:lnTo>
                        <a:pt x="274" y="2098"/>
                      </a:lnTo>
                      <a:cubicBezTo>
                        <a:pt x="31" y="1885"/>
                        <a:pt x="0" y="1520"/>
                        <a:pt x="213" y="1277"/>
                      </a:cubicBezTo>
                      <a:lnTo>
                        <a:pt x="1247" y="122"/>
                      </a:lnTo>
                      <a:cubicBezTo>
                        <a:pt x="1277" y="31"/>
                        <a:pt x="1338" y="0"/>
                        <a:pt x="139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0" name="Google Shape;4259;p129">
                <a:extLst>
                  <a:ext uri="{FF2B5EF4-FFF2-40B4-BE49-F238E27FC236}">
                    <a16:creationId xmlns:a16="http://schemas.microsoft.com/office/drawing/2014/main" id="{6DEE6D76-64A0-D94A-A569-CD4A117A746D}"/>
                  </a:ext>
                </a:extLst>
              </p:cNvPr>
              <p:cNvSpPr/>
              <p:nvPr/>
            </p:nvSpPr>
            <p:spPr>
              <a:xfrm>
                <a:off x="6692737" y="3057895"/>
                <a:ext cx="295610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610" h="9942" extrusionOk="0">
                    <a:moveTo>
                      <a:pt x="0" y="1"/>
                    </a:moveTo>
                    <a:lnTo>
                      <a:pt x="0" y="9941"/>
                    </a:lnTo>
                    <a:lnTo>
                      <a:pt x="12609" y="9941"/>
                    </a:lnTo>
                    <a:lnTo>
                      <a:pt x="1260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4260;p129">
                <a:extLst>
                  <a:ext uri="{FF2B5EF4-FFF2-40B4-BE49-F238E27FC236}">
                    <a16:creationId xmlns:a16="http://schemas.microsoft.com/office/drawing/2014/main" id="{C8B02C07-89A5-1D41-A6FD-6DA66F6BA215}"/>
                  </a:ext>
                </a:extLst>
              </p:cNvPr>
              <p:cNvSpPr/>
              <p:nvPr/>
            </p:nvSpPr>
            <p:spPr>
              <a:xfrm>
                <a:off x="7011753" y="3057895"/>
                <a:ext cx="294836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9942" extrusionOk="0">
                    <a:moveTo>
                      <a:pt x="1" y="1"/>
                    </a:moveTo>
                    <a:lnTo>
                      <a:pt x="1" y="9941"/>
                    </a:lnTo>
                    <a:lnTo>
                      <a:pt x="12577" y="9941"/>
                    </a:lnTo>
                    <a:lnTo>
                      <a:pt x="1257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4261;p129">
                <a:extLst>
                  <a:ext uri="{FF2B5EF4-FFF2-40B4-BE49-F238E27FC236}">
                    <a16:creationId xmlns:a16="http://schemas.microsoft.com/office/drawing/2014/main" id="{24BAC73E-71CE-764D-8FE3-B035EED4B969}"/>
                  </a:ext>
                </a:extLst>
              </p:cNvPr>
              <p:cNvSpPr/>
              <p:nvPr/>
            </p:nvSpPr>
            <p:spPr>
              <a:xfrm>
                <a:off x="7330019" y="3057895"/>
                <a:ext cx="294813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576" h="9942" extrusionOk="0">
                    <a:moveTo>
                      <a:pt x="0" y="1"/>
                    </a:moveTo>
                    <a:lnTo>
                      <a:pt x="0" y="9941"/>
                    </a:lnTo>
                    <a:lnTo>
                      <a:pt x="12576" y="9941"/>
                    </a:lnTo>
                    <a:lnTo>
                      <a:pt x="1257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4262;p129">
                <a:extLst>
                  <a:ext uri="{FF2B5EF4-FFF2-40B4-BE49-F238E27FC236}">
                    <a16:creationId xmlns:a16="http://schemas.microsoft.com/office/drawing/2014/main" id="{7199AEBB-0276-5640-B56C-C7797CF548D0}"/>
                  </a:ext>
                </a:extLst>
              </p:cNvPr>
              <p:cNvSpPr/>
              <p:nvPr/>
            </p:nvSpPr>
            <p:spPr>
              <a:xfrm>
                <a:off x="6374471" y="3057895"/>
                <a:ext cx="294836" cy="233065"/>
              </a:xfrm>
              <a:custGeom>
                <a:avLst/>
                <a:gdLst/>
                <a:ahLst/>
                <a:cxnLst/>
                <a:rect l="l" t="t" r="r" b="b"/>
                <a:pathLst>
                  <a:path w="12577" h="9942" extrusionOk="0">
                    <a:moveTo>
                      <a:pt x="1" y="1"/>
                    </a:moveTo>
                    <a:lnTo>
                      <a:pt x="1" y="9941"/>
                    </a:lnTo>
                    <a:lnTo>
                      <a:pt x="12576" y="9941"/>
                    </a:lnTo>
                    <a:lnTo>
                      <a:pt x="1257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4263;p129">
              <a:extLst>
                <a:ext uri="{FF2B5EF4-FFF2-40B4-BE49-F238E27FC236}">
                  <a16:creationId xmlns:a16="http://schemas.microsoft.com/office/drawing/2014/main" id="{579578E3-5576-404D-B399-D6B837B5165A}"/>
                </a:ext>
              </a:extLst>
            </p:cNvPr>
            <p:cNvGrpSpPr/>
            <p:nvPr/>
          </p:nvGrpSpPr>
          <p:grpSpPr>
            <a:xfrm>
              <a:off x="1507144" y="2138180"/>
              <a:ext cx="272724" cy="333371"/>
              <a:chOff x="1583800" y="3574675"/>
              <a:chExt cx="438675" cy="536225"/>
            </a:xfrm>
          </p:grpSpPr>
          <p:sp>
            <p:nvSpPr>
              <p:cNvPr id="67" name="Google Shape;4264;p129">
                <a:extLst>
                  <a:ext uri="{FF2B5EF4-FFF2-40B4-BE49-F238E27FC236}">
                    <a16:creationId xmlns:a16="http://schemas.microsoft.com/office/drawing/2014/main" id="{A980AA3B-6EB0-8345-8F06-CF0AA5550A93}"/>
                  </a:ext>
                </a:extLst>
              </p:cNvPr>
              <p:cNvSpPr/>
              <p:nvPr/>
            </p:nvSpPr>
            <p:spPr>
              <a:xfrm>
                <a:off x="1657200" y="3648050"/>
                <a:ext cx="291900" cy="194325"/>
              </a:xfrm>
              <a:custGeom>
                <a:avLst/>
                <a:gdLst/>
                <a:ahLst/>
                <a:cxnLst/>
                <a:rect l="l" t="t" r="r" b="b"/>
                <a:pathLst>
                  <a:path w="11676" h="7773" fill="none" extrusionOk="0">
                    <a:moveTo>
                      <a:pt x="0" y="7773"/>
                    </a:moveTo>
                    <a:lnTo>
                      <a:pt x="11675" y="1"/>
                    </a:lnTo>
                  </a:path>
                </a:pathLst>
              </a:custGeom>
              <a:noFill/>
              <a:ln w="48375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4265;p129">
                <a:extLst>
                  <a:ext uri="{FF2B5EF4-FFF2-40B4-BE49-F238E27FC236}">
                    <a16:creationId xmlns:a16="http://schemas.microsoft.com/office/drawing/2014/main" id="{2352357B-F3C2-DB40-A004-726539606824}"/>
                  </a:ext>
                </a:extLst>
              </p:cNvPr>
              <p:cNvSpPr/>
              <p:nvPr/>
            </p:nvSpPr>
            <p:spPr>
              <a:xfrm>
                <a:off x="1657200" y="3842350"/>
                <a:ext cx="291900" cy="195175"/>
              </a:xfrm>
              <a:custGeom>
                <a:avLst/>
                <a:gdLst/>
                <a:ahLst/>
                <a:cxnLst/>
                <a:rect l="l" t="t" r="r" b="b"/>
                <a:pathLst>
                  <a:path w="11676" h="7807" fill="none" extrusionOk="0">
                    <a:moveTo>
                      <a:pt x="0" y="1"/>
                    </a:moveTo>
                    <a:lnTo>
                      <a:pt x="11675" y="7806"/>
                    </a:lnTo>
                  </a:path>
                </a:pathLst>
              </a:custGeom>
              <a:noFill/>
              <a:ln w="48375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4266;p129">
                <a:extLst>
                  <a:ext uri="{FF2B5EF4-FFF2-40B4-BE49-F238E27FC236}">
                    <a16:creationId xmlns:a16="http://schemas.microsoft.com/office/drawing/2014/main" id="{1816453D-CA07-BF4C-842F-A5CF745F35CB}"/>
                  </a:ext>
                </a:extLst>
              </p:cNvPr>
              <p:cNvSpPr/>
              <p:nvPr/>
            </p:nvSpPr>
            <p:spPr>
              <a:xfrm>
                <a:off x="1876500" y="3574675"/>
                <a:ext cx="145975" cy="145950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5838" extrusionOk="0">
                    <a:moveTo>
                      <a:pt x="2903" y="0"/>
                    </a:moveTo>
                    <a:cubicBezTo>
                      <a:pt x="1269" y="0"/>
                      <a:pt x="1" y="1301"/>
                      <a:pt x="1" y="2936"/>
                    </a:cubicBezTo>
                    <a:cubicBezTo>
                      <a:pt x="1" y="4570"/>
                      <a:pt x="1269" y="5838"/>
                      <a:pt x="2903" y="5838"/>
                    </a:cubicBezTo>
                    <a:cubicBezTo>
                      <a:pt x="4538" y="5838"/>
                      <a:pt x="5838" y="4570"/>
                      <a:pt x="5838" y="2936"/>
                    </a:cubicBezTo>
                    <a:cubicBezTo>
                      <a:pt x="5838" y="1334"/>
                      <a:pt x="4538" y="0"/>
                      <a:pt x="29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200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4267;p129">
                <a:extLst>
                  <a:ext uri="{FF2B5EF4-FFF2-40B4-BE49-F238E27FC236}">
                    <a16:creationId xmlns:a16="http://schemas.microsoft.com/office/drawing/2014/main" id="{FDC67FD0-DFBD-7947-B4D1-EFCD45B7AD18}"/>
                  </a:ext>
                </a:extLst>
              </p:cNvPr>
              <p:cNvSpPr/>
              <p:nvPr/>
            </p:nvSpPr>
            <p:spPr>
              <a:xfrm>
                <a:off x="1876500" y="3964950"/>
                <a:ext cx="145975" cy="145950"/>
              </a:xfrm>
              <a:custGeom>
                <a:avLst/>
                <a:gdLst/>
                <a:ahLst/>
                <a:cxnLst/>
                <a:rect l="l" t="t" r="r" b="b"/>
                <a:pathLst>
                  <a:path w="5839" h="5838" extrusionOk="0">
                    <a:moveTo>
                      <a:pt x="2903" y="0"/>
                    </a:moveTo>
                    <a:cubicBezTo>
                      <a:pt x="1269" y="0"/>
                      <a:pt x="1" y="1301"/>
                      <a:pt x="1" y="2902"/>
                    </a:cubicBezTo>
                    <a:cubicBezTo>
                      <a:pt x="1" y="4537"/>
                      <a:pt x="1269" y="5838"/>
                      <a:pt x="2903" y="5838"/>
                    </a:cubicBezTo>
                    <a:cubicBezTo>
                      <a:pt x="4538" y="5838"/>
                      <a:pt x="5838" y="4537"/>
                      <a:pt x="5838" y="2902"/>
                    </a:cubicBezTo>
                    <a:cubicBezTo>
                      <a:pt x="5838" y="1301"/>
                      <a:pt x="4538" y="0"/>
                      <a:pt x="29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200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4268;p129">
                <a:extLst>
                  <a:ext uri="{FF2B5EF4-FFF2-40B4-BE49-F238E27FC236}">
                    <a16:creationId xmlns:a16="http://schemas.microsoft.com/office/drawing/2014/main" id="{F36B67D9-B40E-DD44-9068-D144D1070413}"/>
                  </a:ext>
                </a:extLst>
              </p:cNvPr>
              <p:cNvSpPr/>
              <p:nvPr/>
            </p:nvSpPr>
            <p:spPr>
              <a:xfrm>
                <a:off x="1583800" y="3769800"/>
                <a:ext cx="146800" cy="145975"/>
              </a:xfrm>
              <a:custGeom>
                <a:avLst/>
                <a:gdLst/>
                <a:ahLst/>
                <a:cxnLst/>
                <a:rect l="l" t="t" r="r" b="b"/>
                <a:pathLst>
                  <a:path w="5872" h="5839" extrusionOk="0">
                    <a:moveTo>
                      <a:pt x="2936" y="1"/>
                    </a:moveTo>
                    <a:cubicBezTo>
                      <a:pt x="1302" y="1"/>
                      <a:pt x="1" y="1302"/>
                      <a:pt x="1" y="2936"/>
                    </a:cubicBezTo>
                    <a:cubicBezTo>
                      <a:pt x="1" y="4537"/>
                      <a:pt x="1302" y="5838"/>
                      <a:pt x="2936" y="5838"/>
                    </a:cubicBezTo>
                    <a:cubicBezTo>
                      <a:pt x="4571" y="5838"/>
                      <a:pt x="5871" y="4537"/>
                      <a:pt x="5871" y="2936"/>
                    </a:cubicBezTo>
                    <a:cubicBezTo>
                      <a:pt x="5871" y="1335"/>
                      <a:pt x="4571" y="1"/>
                      <a:pt x="29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 w="34200" cap="flat" cmpd="sng">
                <a:solidFill>
                  <a:srgbClr val="F3B8D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4269;p129">
              <a:extLst>
                <a:ext uri="{FF2B5EF4-FFF2-40B4-BE49-F238E27FC236}">
                  <a16:creationId xmlns:a16="http://schemas.microsoft.com/office/drawing/2014/main" id="{B85E501C-2A3B-594D-A6E8-4AEC0A22D0E7}"/>
                </a:ext>
              </a:extLst>
            </p:cNvPr>
            <p:cNvGrpSpPr/>
            <p:nvPr/>
          </p:nvGrpSpPr>
          <p:grpSpPr>
            <a:xfrm>
              <a:off x="1350086" y="2578892"/>
              <a:ext cx="518980" cy="513804"/>
              <a:chOff x="1529600" y="2601475"/>
              <a:chExt cx="834775" cy="826450"/>
            </a:xfrm>
          </p:grpSpPr>
          <p:sp>
            <p:nvSpPr>
              <p:cNvPr id="60" name="Google Shape;4270;p129">
                <a:extLst>
                  <a:ext uri="{FF2B5EF4-FFF2-40B4-BE49-F238E27FC236}">
                    <a16:creationId xmlns:a16="http://schemas.microsoft.com/office/drawing/2014/main" id="{AC0B603E-946B-8048-81E3-084144E8B315}"/>
                  </a:ext>
                </a:extLst>
              </p:cNvPr>
              <p:cNvSpPr/>
              <p:nvPr/>
            </p:nvSpPr>
            <p:spPr>
              <a:xfrm>
                <a:off x="1529600" y="2601475"/>
                <a:ext cx="834775" cy="643825"/>
              </a:xfrm>
              <a:custGeom>
                <a:avLst/>
                <a:gdLst/>
                <a:ahLst/>
                <a:cxnLst/>
                <a:rect l="l" t="t" r="r" b="b"/>
                <a:pathLst>
                  <a:path w="33391" h="25753" extrusionOk="0">
                    <a:moveTo>
                      <a:pt x="3770" y="0"/>
                    </a:moveTo>
                    <a:cubicBezTo>
                      <a:pt x="1668" y="0"/>
                      <a:pt x="0" y="1668"/>
                      <a:pt x="0" y="3736"/>
                    </a:cubicBezTo>
                    <a:lnTo>
                      <a:pt x="0" y="22016"/>
                    </a:lnTo>
                    <a:cubicBezTo>
                      <a:pt x="0" y="24084"/>
                      <a:pt x="1668" y="25752"/>
                      <a:pt x="3770" y="25752"/>
                    </a:cubicBezTo>
                    <a:lnTo>
                      <a:pt x="29622" y="25752"/>
                    </a:lnTo>
                    <a:cubicBezTo>
                      <a:pt x="31723" y="25752"/>
                      <a:pt x="33391" y="24084"/>
                      <a:pt x="33391" y="22016"/>
                    </a:cubicBezTo>
                    <a:lnTo>
                      <a:pt x="33391" y="3736"/>
                    </a:lnTo>
                    <a:cubicBezTo>
                      <a:pt x="33391" y="1668"/>
                      <a:pt x="31723" y="0"/>
                      <a:pt x="29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4271;p129">
                <a:extLst>
                  <a:ext uri="{FF2B5EF4-FFF2-40B4-BE49-F238E27FC236}">
                    <a16:creationId xmlns:a16="http://schemas.microsoft.com/office/drawing/2014/main" id="{3C231A4A-C6B0-7940-85CE-E6123E7FC3C0}"/>
                  </a:ext>
                </a:extLst>
              </p:cNvPr>
              <p:cNvSpPr/>
              <p:nvPr/>
            </p:nvSpPr>
            <p:spPr>
              <a:xfrm>
                <a:off x="2036625" y="3193550"/>
                <a:ext cx="225175" cy="234375"/>
              </a:xfrm>
              <a:custGeom>
                <a:avLst/>
                <a:gdLst/>
                <a:ahLst/>
                <a:cxnLst/>
                <a:rect l="l" t="t" r="r" b="b"/>
                <a:pathLst>
                  <a:path w="9007" h="9375" extrusionOk="0">
                    <a:moveTo>
                      <a:pt x="9007" y="1"/>
                    </a:moveTo>
                    <a:lnTo>
                      <a:pt x="1" y="335"/>
                    </a:lnTo>
                    <a:lnTo>
                      <a:pt x="9007" y="9374"/>
                    </a:lnTo>
                    <a:lnTo>
                      <a:pt x="90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4272;p129">
                <a:extLst>
                  <a:ext uri="{FF2B5EF4-FFF2-40B4-BE49-F238E27FC236}">
                    <a16:creationId xmlns:a16="http://schemas.microsoft.com/office/drawing/2014/main" id="{11BF5281-AA2F-5C43-A959-AA74158648F6}"/>
                  </a:ext>
                </a:extLst>
              </p:cNvPr>
              <p:cNvSpPr/>
              <p:nvPr/>
            </p:nvSpPr>
            <p:spPr>
              <a:xfrm>
                <a:off x="1718075" y="2764925"/>
                <a:ext cx="458675" cy="316925"/>
              </a:xfrm>
              <a:custGeom>
                <a:avLst/>
                <a:gdLst/>
                <a:ahLst/>
                <a:cxnLst/>
                <a:rect l="l" t="t" r="r" b="b"/>
                <a:pathLst>
                  <a:path w="18347" h="12677" extrusionOk="0">
                    <a:moveTo>
                      <a:pt x="17012" y="1335"/>
                    </a:moveTo>
                    <a:lnTo>
                      <a:pt x="17012" y="11342"/>
                    </a:lnTo>
                    <a:lnTo>
                      <a:pt x="1334" y="11342"/>
                    </a:lnTo>
                    <a:lnTo>
                      <a:pt x="1334" y="1335"/>
                    </a:lnTo>
                    <a:close/>
                    <a:moveTo>
                      <a:pt x="667" y="0"/>
                    </a:moveTo>
                    <a:cubicBezTo>
                      <a:pt x="267" y="0"/>
                      <a:pt x="0" y="301"/>
                      <a:pt x="0" y="667"/>
                    </a:cubicBezTo>
                    <a:lnTo>
                      <a:pt x="0" y="12009"/>
                    </a:lnTo>
                    <a:cubicBezTo>
                      <a:pt x="0" y="12376"/>
                      <a:pt x="267" y="12676"/>
                      <a:pt x="667" y="12676"/>
                    </a:cubicBezTo>
                    <a:lnTo>
                      <a:pt x="17679" y="12676"/>
                    </a:lnTo>
                    <a:cubicBezTo>
                      <a:pt x="18013" y="12676"/>
                      <a:pt x="18347" y="12376"/>
                      <a:pt x="18347" y="12009"/>
                    </a:cubicBezTo>
                    <a:lnTo>
                      <a:pt x="18347" y="667"/>
                    </a:lnTo>
                    <a:cubicBezTo>
                      <a:pt x="18347" y="301"/>
                      <a:pt x="18046" y="0"/>
                      <a:pt x="1767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4273;p129">
                <a:extLst>
                  <a:ext uri="{FF2B5EF4-FFF2-40B4-BE49-F238E27FC236}">
                    <a16:creationId xmlns:a16="http://schemas.microsoft.com/office/drawing/2014/main" id="{9493716F-1B36-4E4B-A051-7A453ABF8290}"/>
                  </a:ext>
                </a:extLst>
              </p:cNvPr>
              <p:cNvSpPr/>
              <p:nvPr/>
            </p:nvSpPr>
            <p:spPr>
              <a:xfrm>
                <a:off x="1715575" y="2764800"/>
                <a:ext cx="251025" cy="224475"/>
              </a:xfrm>
              <a:custGeom>
                <a:avLst/>
                <a:gdLst/>
                <a:ahLst/>
                <a:cxnLst/>
                <a:rect l="l" t="t" r="r" b="b"/>
                <a:pathLst>
                  <a:path w="10041" h="8979" extrusionOk="0">
                    <a:moveTo>
                      <a:pt x="738" y="1"/>
                    </a:moveTo>
                    <a:cubicBezTo>
                      <a:pt x="562" y="1"/>
                      <a:pt x="388" y="68"/>
                      <a:pt x="267" y="205"/>
                    </a:cubicBezTo>
                    <a:cubicBezTo>
                      <a:pt x="0" y="506"/>
                      <a:pt x="0" y="939"/>
                      <a:pt x="300" y="1173"/>
                    </a:cubicBezTo>
                    <a:lnTo>
                      <a:pt x="8840" y="8812"/>
                    </a:lnTo>
                    <a:cubicBezTo>
                      <a:pt x="8973" y="8912"/>
                      <a:pt x="9140" y="8978"/>
                      <a:pt x="9307" y="8978"/>
                    </a:cubicBezTo>
                    <a:cubicBezTo>
                      <a:pt x="9473" y="8978"/>
                      <a:pt x="9674" y="8878"/>
                      <a:pt x="9807" y="8712"/>
                    </a:cubicBezTo>
                    <a:cubicBezTo>
                      <a:pt x="10041" y="8445"/>
                      <a:pt x="10041" y="8011"/>
                      <a:pt x="9774" y="7778"/>
                    </a:cubicBezTo>
                    <a:lnTo>
                      <a:pt x="1201" y="172"/>
                    </a:lnTo>
                    <a:cubicBezTo>
                      <a:pt x="1072" y="59"/>
                      <a:pt x="904" y="1"/>
                      <a:pt x="73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4274;p129">
                <a:extLst>
                  <a:ext uri="{FF2B5EF4-FFF2-40B4-BE49-F238E27FC236}">
                    <a16:creationId xmlns:a16="http://schemas.microsoft.com/office/drawing/2014/main" id="{3CB648E6-0848-AC47-987F-09AA0B3CF260}"/>
                  </a:ext>
                </a:extLst>
              </p:cNvPr>
              <p:cNvSpPr/>
              <p:nvPr/>
            </p:nvSpPr>
            <p:spPr>
              <a:xfrm>
                <a:off x="1929050" y="2764775"/>
                <a:ext cx="249375" cy="224500"/>
              </a:xfrm>
              <a:custGeom>
                <a:avLst/>
                <a:gdLst/>
                <a:ahLst/>
                <a:cxnLst/>
                <a:rect l="l" t="t" r="r" b="b"/>
                <a:pathLst>
                  <a:path w="9975" h="8980" extrusionOk="0">
                    <a:moveTo>
                      <a:pt x="9216" y="0"/>
                    </a:moveTo>
                    <a:cubicBezTo>
                      <a:pt x="9064" y="0"/>
                      <a:pt x="8909" y="53"/>
                      <a:pt x="8773" y="173"/>
                    </a:cubicBezTo>
                    <a:lnTo>
                      <a:pt x="301" y="7812"/>
                    </a:lnTo>
                    <a:cubicBezTo>
                      <a:pt x="67" y="8045"/>
                      <a:pt x="0" y="8479"/>
                      <a:pt x="267" y="8746"/>
                    </a:cubicBezTo>
                    <a:cubicBezTo>
                      <a:pt x="401" y="8879"/>
                      <a:pt x="601" y="8979"/>
                      <a:pt x="768" y="8979"/>
                    </a:cubicBezTo>
                    <a:cubicBezTo>
                      <a:pt x="934" y="8979"/>
                      <a:pt x="1101" y="8879"/>
                      <a:pt x="1235" y="8813"/>
                    </a:cubicBezTo>
                    <a:lnTo>
                      <a:pt x="9674" y="1174"/>
                    </a:lnTo>
                    <a:cubicBezTo>
                      <a:pt x="9941" y="907"/>
                      <a:pt x="9974" y="507"/>
                      <a:pt x="9707" y="206"/>
                    </a:cubicBezTo>
                    <a:cubicBezTo>
                      <a:pt x="9579" y="78"/>
                      <a:pt x="9401" y="0"/>
                      <a:pt x="921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4275;p129">
                <a:extLst>
                  <a:ext uri="{FF2B5EF4-FFF2-40B4-BE49-F238E27FC236}">
                    <a16:creationId xmlns:a16="http://schemas.microsoft.com/office/drawing/2014/main" id="{214B5F75-E56B-5B4D-B5B4-404B336E199F}"/>
                  </a:ext>
                </a:extLst>
              </p:cNvPr>
              <p:cNvSpPr/>
              <p:nvPr/>
            </p:nvSpPr>
            <p:spPr>
              <a:xfrm>
                <a:off x="1715575" y="2902400"/>
                <a:ext cx="191825" cy="179450"/>
              </a:xfrm>
              <a:custGeom>
                <a:avLst/>
                <a:gdLst/>
                <a:ahLst/>
                <a:cxnLst/>
                <a:rect l="l" t="t" r="r" b="b"/>
                <a:pathLst>
                  <a:path w="7673" h="7178" extrusionOk="0">
                    <a:moveTo>
                      <a:pt x="6925" y="1"/>
                    </a:moveTo>
                    <a:cubicBezTo>
                      <a:pt x="6752" y="1"/>
                      <a:pt x="6584" y="59"/>
                      <a:pt x="6471" y="172"/>
                    </a:cubicBezTo>
                    <a:lnTo>
                      <a:pt x="300" y="6010"/>
                    </a:lnTo>
                    <a:cubicBezTo>
                      <a:pt x="0" y="6276"/>
                      <a:pt x="0" y="6710"/>
                      <a:pt x="267" y="6977"/>
                    </a:cubicBezTo>
                    <a:cubicBezTo>
                      <a:pt x="367" y="7110"/>
                      <a:pt x="600" y="7177"/>
                      <a:pt x="767" y="7177"/>
                    </a:cubicBezTo>
                    <a:cubicBezTo>
                      <a:pt x="934" y="7177"/>
                      <a:pt x="1101" y="7110"/>
                      <a:pt x="1201" y="7010"/>
                    </a:cubicBezTo>
                    <a:lnTo>
                      <a:pt x="7372" y="1173"/>
                    </a:lnTo>
                    <a:cubicBezTo>
                      <a:pt x="7672" y="939"/>
                      <a:pt x="7672" y="472"/>
                      <a:pt x="7439" y="205"/>
                    </a:cubicBezTo>
                    <a:cubicBezTo>
                      <a:pt x="7301" y="68"/>
                      <a:pt x="7109" y="1"/>
                      <a:pt x="692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4276;p129">
                <a:extLst>
                  <a:ext uri="{FF2B5EF4-FFF2-40B4-BE49-F238E27FC236}">
                    <a16:creationId xmlns:a16="http://schemas.microsoft.com/office/drawing/2014/main" id="{203FDADC-8E9A-0F41-B4BB-C743B5B48E83}"/>
                  </a:ext>
                </a:extLst>
              </p:cNvPr>
              <p:cNvSpPr/>
              <p:nvPr/>
            </p:nvSpPr>
            <p:spPr>
              <a:xfrm>
                <a:off x="1991600" y="2900025"/>
                <a:ext cx="185975" cy="181825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7273" extrusionOk="0">
                    <a:moveTo>
                      <a:pt x="726" y="0"/>
                    </a:moveTo>
                    <a:cubicBezTo>
                      <a:pt x="551" y="0"/>
                      <a:pt x="384" y="67"/>
                      <a:pt x="267" y="200"/>
                    </a:cubicBezTo>
                    <a:cubicBezTo>
                      <a:pt x="0" y="467"/>
                      <a:pt x="0" y="901"/>
                      <a:pt x="267" y="1134"/>
                    </a:cubicBezTo>
                    <a:lnTo>
                      <a:pt x="6271" y="7072"/>
                    </a:lnTo>
                    <a:cubicBezTo>
                      <a:pt x="6405" y="7205"/>
                      <a:pt x="6572" y="7272"/>
                      <a:pt x="6738" y="7272"/>
                    </a:cubicBezTo>
                    <a:cubicBezTo>
                      <a:pt x="6905" y="7272"/>
                      <a:pt x="7072" y="7205"/>
                      <a:pt x="7172" y="7072"/>
                    </a:cubicBezTo>
                    <a:cubicBezTo>
                      <a:pt x="7439" y="6772"/>
                      <a:pt x="7439" y="6371"/>
                      <a:pt x="7172" y="6105"/>
                    </a:cubicBezTo>
                    <a:lnTo>
                      <a:pt x="1234" y="200"/>
                    </a:lnTo>
                    <a:cubicBezTo>
                      <a:pt x="1084" y="67"/>
                      <a:pt x="901" y="0"/>
                      <a:pt x="7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4277;p129">
              <a:extLst>
                <a:ext uri="{FF2B5EF4-FFF2-40B4-BE49-F238E27FC236}">
                  <a16:creationId xmlns:a16="http://schemas.microsoft.com/office/drawing/2014/main" id="{BA7FE4C5-2EFF-1349-9182-E7D34895D3D8}"/>
                </a:ext>
              </a:extLst>
            </p:cNvPr>
            <p:cNvGrpSpPr/>
            <p:nvPr/>
          </p:nvGrpSpPr>
          <p:grpSpPr>
            <a:xfrm>
              <a:off x="3752861" y="2617837"/>
              <a:ext cx="466632" cy="466632"/>
              <a:chOff x="5227225" y="2298750"/>
              <a:chExt cx="750575" cy="750575"/>
            </a:xfrm>
          </p:grpSpPr>
          <p:sp>
            <p:nvSpPr>
              <p:cNvPr id="57" name="Google Shape;4278;p129">
                <a:extLst>
                  <a:ext uri="{FF2B5EF4-FFF2-40B4-BE49-F238E27FC236}">
                    <a16:creationId xmlns:a16="http://schemas.microsoft.com/office/drawing/2014/main" id="{D7631D32-6620-9247-BFDB-53213A5F05FE}"/>
                  </a:ext>
                </a:extLst>
              </p:cNvPr>
              <p:cNvSpPr/>
              <p:nvPr/>
            </p:nvSpPr>
            <p:spPr>
              <a:xfrm>
                <a:off x="5227225" y="2298750"/>
                <a:ext cx="750575" cy="750575"/>
              </a:xfrm>
              <a:custGeom>
                <a:avLst/>
                <a:gdLst/>
                <a:ahLst/>
                <a:cxnLst/>
                <a:rect l="l" t="t" r="r" b="b"/>
                <a:pathLst>
                  <a:path w="30023" h="30023" extrusionOk="0">
                    <a:moveTo>
                      <a:pt x="15012" y="1"/>
                    </a:moveTo>
                    <a:cubicBezTo>
                      <a:pt x="6739" y="1"/>
                      <a:pt x="1" y="6739"/>
                      <a:pt x="1" y="15011"/>
                    </a:cubicBezTo>
                    <a:cubicBezTo>
                      <a:pt x="1" y="23317"/>
                      <a:pt x="6739" y="30022"/>
                      <a:pt x="15012" y="30022"/>
                    </a:cubicBezTo>
                    <a:cubicBezTo>
                      <a:pt x="23318" y="30022"/>
                      <a:pt x="30022" y="23317"/>
                      <a:pt x="30022" y="15011"/>
                    </a:cubicBezTo>
                    <a:cubicBezTo>
                      <a:pt x="30022" y="6739"/>
                      <a:pt x="23318" y="1"/>
                      <a:pt x="150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4279;p129">
                <a:extLst>
                  <a:ext uri="{FF2B5EF4-FFF2-40B4-BE49-F238E27FC236}">
                    <a16:creationId xmlns:a16="http://schemas.microsoft.com/office/drawing/2014/main" id="{5D58AB68-486E-0643-8887-9AF26292FD5A}"/>
                  </a:ext>
                </a:extLst>
              </p:cNvPr>
              <p:cNvSpPr/>
              <p:nvPr/>
            </p:nvSpPr>
            <p:spPr>
              <a:xfrm>
                <a:off x="5350650" y="2500575"/>
                <a:ext cx="475375" cy="446175"/>
              </a:xfrm>
              <a:custGeom>
                <a:avLst/>
                <a:gdLst/>
                <a:ahLst/>
                <a:cxnLst/>
                <a:rect l="l" t="t" r="r" b="b"/>
                <a:pathLst>
                  <a:path w="19015" h="17847" fill="none" extrusionOk="0">
                    <a:moveTo>
                      <a:pt x="1" y="5070"/>
                    </a:moveTo>
                    <a:cubicBezTo>
                      <a:pt x="6339" y="3369"/>
                      <a:pt x="12677" y="1701"/>
                      <a:pt x="19014" y="0"/>
                    </a:cubicBezTo>
                    <a:cubicBezTo>
                      <a:pt x="16246" y="5938"/>
                      <a:pt x="13477" y="11875"/>
                      <a:pt x="10708" y="17846"/>
                    </a:cubicBezTo>
                    <a:lnTo>
                      <a:pt x="8474" y="8873"/>
                    </a:lnTo>
                    <a:close/>
                  </a:path>
                </a:pathLst>
              </a:custGeom>
              <a:noFill/>
              <a:ln w="31700" cap="flat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4280;p129">
                <a:extLst>
                  <a:ext uri="{FF2B5EF4-FFF2-40B4-BE49-F238E27FC236}">
                    <a16:creationId xmlns:a16="http://schemas.microsoft.com/office/drawing/2014/main" id="{9870FF1A-C8BF-A943-AD05-4E94C7876ECB}"/>
                  </a:ext>
                </a:extLst>
              </p:cNvPr>
              <p:cNvSpPr/>
              <p:nvPr/>
            </p:nvSpPr>
            <p:spPr>
              <a:xfrm>
                <a:off x="5561650" y="2500575"/>
                <a:ext cx="264375" cy="220175"/>
              </a:xfrm>
              <a:custGeom>
                <a:avLst/>
                <a:gdLst/>
                <a:ahLst/>
                <a:cxnLst/>
                <a:rect l="l" t="t" r="r" b="b"/>
                <a:pathLst>
                  <a:path w="10575" h="8807" fill="none" extrusionOk="0">
                    <a:moveTo>
                      <a:pt x="10574" y="0"/>
                    </a:moveTo>
                    <a:lnTo>
                      <a:pt x="0" y="8806"/>
                    </a:lnTo>
                  </a:path>
                </a:pathLst>
              </a:custGeom>
              <a:noFill/>
              <a:ln w="31700" cap="flat" cmpd="sng">
                <a:solidFill>
                  <a:schemeClr val="lt1"/>
                </a:solidFill>
                <a:prstDash val="solid"/>
                <a:miter lim="33357"/>
                <a:headEnd type="none" w="sm" len="sm"/>
                <a:tailEnd type="none" w="sm" len="sm"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" name="Google Shape;4281;p129">
              <a:extLst>
                <a:ext uri="{FF2B5EF4-FFF2-40B4-BE49-F238E27FC236}">
                  <a16:creationId xmlns:a16="http://schemas.microsoft.com/office/drawing/2014/main" id="{2461DDDE-8BFC-9344-89DC-E47F26640780}"/>
                </a:ext>
              </a:extLst>
            </p:cNvPr>
            <p:cNvGrpSpPr/>
            <p:nvPr/>
          </p:nvGrpSpPr>
          <p:grpSpPr>
            <a:xfrm>
              <a:off x="1642735" y="3398003"/>
              <a:ext cx="544392" cy="544392"/>
              <a:chOff x="1773950" y="1460650"/>
              <a:chExt cx="875650" cy="875650"/>
            </a:xfrm>
          </p:grpSpPr>
          <p:sp>
            <p:nvSpPr>
              <p:cNvPr id="52" name="Google Shape;4282;p129">
                <a:extLst>
                  <a:ext uri="{FF2B5EF4-FFF2-40B4-BE49-F238E27FC236}">
                    <a16:creationId xmlns:a16="http://schemas.microsoft.com/office/drawing/2014/main" id="{216D6A6D-5B9D-FB49-98AA-D558BBBB002E}"/>
                  </a:ext>
                </a:extLst>
              </p:cNvPr>
              <p:cNvSpPr/>
              <p:nvPr/>
            </p:nvSpPr>
            <p:spPr>
              <a:xfrm>
                <a:off x="1773950" y="1460650"/>
                <a:ext cx="875650" cy="875650"/>
              </a:xfrm>
              <a:custGeom>
                <a:avLst/>
                <a:gdLst/>
                <a:ahLst/>
                <a:cxnLst/>
                <a:rect l="l" t="t" r="r" b="b"/>
                <a:pathLst>
                  <a:path w="35026" h="35026" extrusionOk="0">
                    <a:moveTo>
                      <a:pt x="17513" y="1"/>
                    </a:moveTo>
                    <a:cubicBezTo>
                      <a:pt x="7839" y="1"/>
                      <a:pt x="0" y="7840"/>
                      <a:pt x="0" y="17513"/>
                    </a:cubicBezTo>
                    <a:cubicBezTo>
                      <a:pt x="0" y="27187"/>
                      <a:pt x="7839" y="35026"/>
                      <a:pt x="17513" y="35026"/>
                    </a:cubicBezTo>
                    <a:cubicBezTo>
                      <a:pt x="27186" y="35026"/>
                      <a:pt x="35025" y="27187"/>
                      <a:pt x="35025" y="17513"/>
                    </a:cubicBezTo>
                    <a:cubicBezTo>
                      <a:pt x="35025" y="7840"/>
                      <a:pt x="27186" y="1"/>
                      <a:pt x="175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4283;p129">
                <a:extLst>
                  <a:ext uri="{FF2B5EF4-FFF2-40B4-BE49-F238E27FC236}">
                    <a16:creationId xmlns:a16="http://schemas.microsoft.com/office/drawing/2014/main" id="{0E10B929-5814-8B49-A540-7C33F1A4100B}"/>
                  </a:ext>
                </a:extLst>
              </p:cNvPr>
              <p:cNvSpPr/>
              <p:nvPr/>
            </p:nvSpPr>
            <p:spPr>
              <a:xfrm>
                <a:off x="2140875" y="1993525"/>
                <a:ext cx="141775" cy="129300"/>
              </a:xfrm>
              <a:custGeom>
                <a:avLst/>
                <a:gdLst/>
                <a:ahLst/>
                <a:cxnLst/>
                <a:rect l="l" t="t" r="r" b="b"/>
                <a:pathLst>
                  <a:path w="5671" h="5172" extrusionOk="0">
                    <a:moveTo>
                      <a:pt x="2836" y="1"/>
                    </a:moveTo>
                    <a:cubicBezTo>
                      <a:pt x="1268" y="1"/>
                      <a:pt x="0" y="1168"/>
                      <a:pt x="0" y="2603"/>
                    </a:cubicBezTo>
                    <a:cubicBezTo>
                      <a:pt x="0" y="4004"/>
                      <a:pt x="1301" y="5171"/>
                      <a:pt x="2836" y="5171"/>
                    </a:cubicBezTo>
                    <a:cubicBezTo>
                      <a:pt x="4437" y="5171"/>
                      <a:pt x="5671" y="4004"/>
                      <a:pt x="5671" y="2603"/>
                    </a:cubicBezTo>
                    <a:cubicBezTo>
                      <a:pt x="5671" y="1168"/>
                      <a:pt x="4370" y="1"/>
                      <a:pt x="283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4284;p129">
                <a:extLst>
                  <a:ext uri="{FF2B5EF4-FFF2-40B4-BE49-F238E27FC236}">
                    <a16:creationId xmlns:a16="http://schemas.microsoft.com/office/drawing/2014/main" id="{906F11B0-25C8-BF4C-AD96-90D497451CB3}"/>
                  </a:ext>
                </a:extLst>
              </p:cNvPr>
              <p:cNvSpPr/>
              <p:nvPr/>
            </p:nvSpPr>
            <p:spPr>
              <a:xfrm>
                <a:off x="2069975" y="1877025"/>
                <a:ext cx="282725" cy="98200"/>
              </a:xfrm>
              <a:custGeom>
                <a:avLst/>
                <a:gdLst/>
                <a:ahLst/>
                <a:cxnLst/>
                <a:rect l="l" t="t" r="r" b="b"/>
                <a:pathLst>
                  <a:path w="11309" h="3928" extrusionOk="0">
                    <a:moveTo>
                      <a:pt x="5776" y="1"/>
                    </a:moveTo>
                    <a:cubicBezTo>
                      <a:pt x="3571" y="1"/>
                      <a:pt x="1669" y="893"/>
                      <a:pt x="668" y="1659"/>
                    </a:cubicBezTo>
                    <a:cubicBezTo>
                      <a:pt x="134" y="2092"/>
                      <a:pt x="1" y="2860"/>
                      <a:pt x="434" y="3427"/>
                    </a:cubicBezTo>
                    <a:cubicBezTo>
                      <a:pt x="672" y="3743"/>
                      <a:pt x="1050" y="3919"/>
                      <a:pt x="1430" y="3919"/>
                    </a:cubicBezTo>
                    <a:cubicBezTo>
                      <a:pt x="1691" y="3919"/>
                      <a:pt x="1952" y="3837"/>
                      <a:pt x="2169" y="3660"/>
                    </a:cubicBezTo>
                    <a:cubicBezTo>
                      <a:pt x="2191" y="3638"/>
                      <a:pt x="3745" y="2511"/>
                      <a:pt x="5803" y="2511"/>
                    </a:cubicBezTo>
                    <a:cubicBezTo>
                      <a:pt x="6842" y="2511"/>
                      <a:pt x="8010" y="2798"/>
                      <a:pt x="9174" y="3660"/>
                    </a:cubicBezTo>
                    <a:cubicBezTo>
                      <a:pt x="9441" y="3827"/>
                      <a:pt x="9674" y="3927"/>
                      <a:pt x="9941" y="3927"/>
                    </a:cubicBezTo>
                    <a:cubicBezTo>
                      <a:pt x="10308" y="3927"/>
                      <a:pt x="10675" y="3760"/>
                      <a:pt x="10875" y="3427"/>
                    </a:cubicBezTo>
                    <a:cubicBezTo>
                      <a:pt x="11309" y="2826"/>
                      <a:pt x="11175" y="2092"/>
                      <a:pt x="10642" y="1659"/>
                    </a:cubicBezTo>
                    <a:cubicBezTo>
                      <a:pt x="9008" y="437"/>
                      <a:pt x="7318" y="1"/>
                      <a:pt x="57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4285;p129">
                <a:extLst>
                  <a:ext uri="{FF2B5EF4-FFF2-40B4-BE49-F238E27FC236}">
                    <a16:creationId xmlns:a16="http://schemas.microsoft.com/office/drawing/2014/main" id="{37D4941B-876C-5740-9997-E5F894417341}"/>
                  </a:ext>
                </a:extLst>
              </p:cNvPr>
              <p:cNvSpPr/>
              <p:nvPr/>
            </p:nvSpPr>
            <p:spPr>
              <a:xfrm>
                <a:off x="2003275" y="1777550"/>
                <a:ext cx="414475" cy="118450"/>
              </a:xfrm>
              <a:custGeom>
                <a:avLst/>
                <a:gdLst/>
                <a:ahLst/>
                <a:cxnLst/>
                <a:rect l="l" t="t" r="r" b="b"/>
                <a:pathLst>
                  <a:path w="16579" h="4738" extrusionOk="0">
                    <a:moveTo>
                      <a:pt x="8611" y="0"/>
                    </a:moveTo>
                    <a:cubicBezTo>
                      <a:pt x="4126" y="0"/>
                      <a:pt x="734" y="2447"/>
                      <a:pt x="667" y="2469"/>
                    </a:cubicBezTo>
                    <a:cubicBezTo>
                      <a:pt x="134" y="2836"/>
                      <a:pt x="0" y="3636"/>
                      <a:pt x="434" y="4170"/>
                    </a:cubicBezTo>
                    <a:cubicBezTo>
                      <a:pt x="655" y="4533"/>
                      <a:pt x="1035" y="4725"/>
                      <a:pt x="1419" y="4725"/>
                    </a:cubicBezTo>
                    <a:cubicBezTo>
                      <a:pt x="1670" y="4725"/>
                      <a:pt x="1924" y="4642"/>
                      <a:pt x="2135" y="4470"/>
                    </a:cubicBezTo>
                    <a:cubicBezTo>
                      <a:pt x="2289" y="4360"/>
                      <a:pt x="4989" y="2446"/>
                      <a:pt x="8544" y="2446"/>
                    </a:cubicBezTo>
                    <a:cubicBezTo>
                      <a:pt x="10373" y="2446"/>
                      <a:pt x="12427" y="2952"/>
                      <a:pt x="14477" y="4470"/>
                    </a:cubicBezTo>
                    <a:cubicBezTo>
                      <a:pt x="14711" y="4637"/>
                      <a:pt x="14978" y="4737"/>
                      <a:pt x="15211" y="4737"/>
                    </a:cubicBezTo>
                    <a:cubicBezTo>
                      <a:pt x="15611" y="4737"/>
                      <a:pt x="15978" y="4504"/>
                      <a:pt x="16178" y="4170"/>
                    </a:cubicBezTo>
                    <a:cubicBezTo>
                      <a:pt x="16579" y="3636"/>
                      <a:pt x="16479" y="2902"/>
                      <a:pt x="15912" y="2469"/>
                    </a:cubicBezTo>
                    <a:cubicBezTo>
                      <a:pt x="13391" y="618"/>
                      <a:pt x="10863" y="0"/>
                      <a:pt x="86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4286;p129">
                <a:extLst>
                  <a:ext uri="{FF2B5EF4-FFF2-40B4-BE49-F238E27FC236}">
                    <a16:creationId xmlns:a16="http://schemas.microsoft.com/office/drawing/2014/main" id="{DA8B166E-9639-D446-B523-004B73562DFB}"/>
                  </a:ext>
                </a:extLst>
              </p:cNvPr>
              <p:cNvSpPr/>
              <p:nvPr/>
            </p:nvSpPr>
            <p:spPr>
              <a:xfrm>
                <a:off x="1939050" y="1674600"/>
                <a:ext cx="545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21817" h="5775" extrusionOk="0">
                    <a:moveTo>
                      <a:pt x="11314" y="1"/>
                    </a:moveTo>
                    <a:cubicBezTo>
                      <a:pt x="5257" y="1"/>
                      <a:pt x="668" y="3485"/>
                      <a:pt x="601" y="3551"/>
                    </a:cubicBezTo>
                    <a:cubicBezTo>
                      <a:pt x="67" y="3952"/>
                      <a:pt x="1" y="4752"/>
                      <a:pt x="401" y="5286"/>
                    </a:cubicBezTo>
                    <a:cubicBezTo>
                      <a:pt x="652" y="5614"/>
                      <a:pt x="1013" y="5774"/>
                      <a:pt x="1384" y="5774"/>
                    </a:cubicBezTo>
                    <a:cubicBezTo>
                      <a:pt x="1654" y="5774"/>
                      <a:pt x="1930" y="5688"/>
                      <a:pt x="2169" y="5519"/>
                    </a:cubicBezTo>
                    <a:cubicBezTo>
                      <a:pt x="2213" y="5453"/>
                      <a:pt x="6113" y="2487"/>
                      <a:pt x="11268" y="2487"/>
                    </a:cubicBezTo>
                    <a:cubicBezTo>
                      <a:pt x="13875" y="2487"/>
                      <a:pt x="16802" y="3246"/>
                      <a:pt x="19715" y="5519"/>
                    </a:cubicBezTo>
                    <a:cubicBezTo>
                      <a:pt x="19915" y="5686"/>
                      <a:pt x="20215" y="5753"/>
                      <a:pt x="20449" y="5753"/>
                    </a:cubicBezTo>
                    <a:cubicBezTo>
                      <a:pt x="20849" y="5753"/>
                      <a:pt x="21183" y="5586"/>
                      <a:pt x="21416" y="5286"/>
                    </a:cubicBezTo>
                    <a:cubicBezTo>
                      <a:pt x="21816" y="4752"/>
                      <a:pt x="21750" y="3952"/>
                      <a:pt x="21216" y="3551"/>
                    </a:cubicBezTo>
                    <a:cubicBezTo>
                      <a:pt x="17803" y="888"/>
                      <a:pt x="14372" y="1"/>
                      <a:pt x="113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4287;p129">
              <a:extLst>
                <a:ext uri="{FF2B5EF4-FFF2-40B4-BE49-F238E27FC236}">
                  <a16:creationId xmlns:a16="http://schemas.microsoft.com/office/drawing/2014/main" id="{7F71CAA6-DFB9-0D40-8D56-8CD9034F2F33}"/>
                </a:ext>
              </a:extLst>
            </p:cNvPr>
            <p:cNvGrpSpPr/>
            <p:nvPr/>
          </p:nvGrpSpPr>
          <p:grpSpPr>
            <a:xfrm>
              <a:off x="3318398" y="1253123"/>
              <a:ext cx="387816" cy="387304"/>
              <a:chOff x="4239025" y="645900"/>
              <a:chExt cx="623800" cy="622975"/>
            </a:xfrm>
          </p:grpSpPr>
          <p:sp>
            <p:nvSpPr>
              <p:cNvPr id="49" name="Google Shape;4288;p129">
                <a:extLst>
                  <a:ext uri="{FF2B5EF4-FFF2-40B4-BE49-F238E27FC236}">
                    <a16:creationId xmlns:a16="http://schemas.microsoft.com/office/drawing/2014/main" id="{E8818433-85BB-4342-A844-D78C5149866C}"/>
                  </a:ext>
                </a:extLst>
              </p:cNvPr>
              <p:cNvSpPr/>
              <p:nvPr/>
            </p:nvSpPr>
            <p:spPr>
              <a:xfrm>
                <a:off x="4239025" y="645900"/>
                <a:ext cx="623800" cy="622975"/>
              </a:xfrm>
              <a:custGeom>
                <a:avLst/>
                <a:gdLst/>
                <a:ahLst/>
                <a:cxnLst/>
                <a:rect l="l" t="t" r="r" b="b"/>
                <a:pathLst>
                  <a:path w="24952" h="24919" extrusionOk="0">
                    <a:moveTo>
                      <a:pt x="12476" y="1"/>
                    </a:moveTo>
                    <a:cubicBezTo>
                      <a:pt x="5605" y="1"/>
                      <a:pt x="1" y="5571"/>
                      <a:pt x="1" y="12476"/>
                    </a:cubicBezTo>
                    <a:cubicBezTo>
                      <a:pt x="1" y="19348"/>
                      <a:pt x="5605" y="24919"/>
                      <a:pt x="12476" y="24919"/>
                    </a:cubicBezTo>
                    <a:cubicBezTo>
                      <a:pt x="19348" y="24919"/>
                      <a:pt x="24952" y="19348"/>
                      <a:pt x="24952" y="12476"/>
                    </a:cubicBezTo>
                    <a:cubicBezTo>
                      <a:pt x="24952" y="5571"/>
                      <a:pt x="19348" y="1"/>
                      <a:pt x="1247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4289;p129">
                <a:extLst>
                  <a:ext uri="{FF2B5EF4-FFF2-40B4-BE49-F238E27FC236}">
                    <a16:creationId xmlns:a16="http://schemas.microsoft.com/office/drawing/2014/main" id="{44F6E6B1-AEF0-7641-B576-21EDEB4EEC4C}"/>
                  </a:ext>
                </a:extLst>
              </p:cNvPr>
              <p:cNvSpPr/>
              <p:nvPr/>
            </p:nvSpPr>
            <p:spPr>
              <a:xfrm>
                <a:off x="4470875" y="847925"/>
                <a:ext cx="195150" cy="219150"/>
              </a:xfrm>
              <a:custGeom>
                <a:avLst/>
                <a:gdLst/>
                <a:ahLst/>
                <a:cxnLst/>
                <a:rect l="l" t="t" r="r" b="b"/>
                <a:pathLst>
                  <a:path w="7806" h="8766" extrusionOk="0">
                    <a:moveTo>
                      <a:pt x="830" y="0"/>
                    </a:moveTo>
                    <a:cubicBezTo>
                      <a:pt x="684" y="0"/>
                      <a:pt x="534" y="42"/>
                      <a:pt x="400" y="126"/>
                    </a:cubicBezTo>
                    <a:cubicBezTo>
                      <a:pt x="167" y="259"/>
                      <a:pt x="0" y="559"/>
                      <a:pt x="0" y="826"/>
                    </a:cubicBezTo>
                    <a:lnTo>
                      <a:pt x="0" y="7931"/>
                    </a:lnTo>
                    <a:cubicBezTo>
                      <a:pt x="0" y="8231"/>
                      <a:pt x="167" y="8465"/>
                      <a:pt x="400" y="8632"/>
                    </a:cubicBezTo>
                    <a:cubicBezTo>
                      <a:pt x="534" y="8732"/>
                      <a:pt x="701" y="8765"/>
                      <a:pt x="834" y="8765"/>
                    </a:cubicBezTo>
                    <a:cubicBezTo>
                      <a:pt x="1001" y="8765"/>
                      <a:pt x="1101" y="8732"/>
                      <a:pt x="1234" y="8632"/>
                    </a:cubicBezTo>
                    <a:lnTo>
                      <a:pt x="7372" y="5096"/>
                    </a:lnTo>
                    <a:cubicBezTo>
                      <a:pt x="7639" y="4962"/>
                      <a:pt x="7806" y="4662"/>
                      <a:pt x="7806" y="4395"/>
                    </a:cubicBezTo>
                    <a:cubicBezTo>
                      <a:pt x="7806" y="4095"/>
                      <a:pt x="7639" y="3828"/>
                      <a:pt x="7372" y="3661"/>
                    </a:cubicBezTo>
                    <a:lnTo>
                      <a:pt x="1234" y="126"/>
                    </a:lnTo>
                    <a:cubicBezTo>
                      <a:pt x="1118" y="42"/>
                      <a:pt x="976" y="0"/>
                      <a:pt x="8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4290;p129">
                <a:extLst>
                  <a:ext uri="{FF2B5EF4-FFF2-40B4-BE49-F238E27FC236}">
                    <a16:creationId xmlns:a16="http://schemas.microsoft.com/office/drawing/2014/main" id="{42815761-E16A-9444-8AF7-235DCAC2104E}"/>
                  </a:ext>
                </a:extLst>
              </p:cNvPr>
              <p:cNvSpPr/>
              <p:nvPr/>
            </p:nvSpPr>
            <p:spPr>
              <a:xfrm>
                <a:off x="4342450" y="754325"/>
                <a:ext cx="415300" cy="406150"/>
              </a:xfrm>
              <a:custGeom>
                <a:avLst/>
                <a:gdLst/>
                <a:ahLst/>
                <a:cxnLst/>
                <a:rect l="l" t="t" r="r" b="b"/>
                <a:pathLst>
                  <a:path w="16612" h="16246" extrusionOk="0">
                    <a:moveTo>
                      <a:pt x="8306" y="1301"/>
                    </a:moveTo>
                    <a:cubicBezTo>
                      <a:pt x="12175" y="1301"/>
                      <a:pt x="15311" y="4370"/>
                      <a:pt x="15278" y="8139"/>
                    </a:cubicBezTo>
                    <a:cubicBezTo>
                      <a:pt x="15278" y="11909"/>
                      <a:pt x="12142" y="14978"/>
                      <a:pt x="8306" y="14978"/>
                    </a:cubicBezTo>
                    <a:cubicBezTo>
                      <a:pt x="4470" y="14978"/>
                      <a:pt x="1334" y="11875"/>
                      <a:pt x="1334" y="8139"/>
                    </a:cubicBezTo>
                    <a:cubicBezTo>
                      <a:pt x="1334" y="4337"/>
                      <a:pt x="4470" y="1301"/>
                      <a:pt x="8306" y="1301"/>
                    </a:cubicBezTo>
                    <a:close/>
                    <a:moveTo>
                      <a:pt x="8306" y="0"/>
                    </a:moveTo>
                    <a:cubicBezTo>
                      <a:pt x="3703" y="0"/>
                      <a:pt x="0" y="3636"/>
                      <a:pt x="0" y="8139"/>
                    </a:cubicBezTo>
                    <a:cubicBezTo>
                      <a:pt x="0" y="12642"/>
                      <a:pt x="3703" y="16245"/>
                      <a:pt x="8306" y="16245"/>
                    </a:cubicBezTo>
                    <a:cubicBezTo>
                      <a:pt x="12876" y="16245"/>
                      <a:pt x="16612" y="12642"/>
                      <a:pt x="16612" y="8139"/>
                    </a:cubicBezTo>
                    <a:cubicBezTo>
                      <a:pt x="16612" y="3669"/>
                      <a:pt x="12876" y="0"/>
                      <a:pt x="83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" name="Google Shape;4291;p129">
              <a:extLst>
                <a:ext uri="{FF2B5EF4-FFF2-40B4-BE49-F238E27FC236}">
                  <a16:creationId xmlns:a16="http://schemas.microsoft.com/office/drawing/2014/main" id="{9B200FCA-3DCF-694A-91C9-74B266EDE190}"/>
                </a:ext>
              </a:extLst>
            </p:cNvPr>
            <p:cNvGrpSpPr/>
            <p:nvPr/>
          </p:nvGrpSpPr>
          <p:grpSpPr>
            <a:xfrm>
              <a:off x="3559719" y="1845299"/>
              <a:ext cx="699925" cy="556841"/>
              <a:chOff x="4937025" y="1318050"/>
              <a:chExt cx="1125825" cy="895675"/>
            </a:xfrm>
          </p:grpSpPr>
          <p:sp>
            <p:nvSpPr>
              <p:cNvPr id="38" name="Google Shape;4292;p129">
                <a:extLst>
                  <a:ext uri="{FF2B5EF4-FFF2-40B4-BE49-F238E27FC236}">
                    <a16:creationId xmlns:a16="http://schemas.microsoft.com/office/drawing/2014/main" id="{F3235900-1DA5-D44E-BAD6-5F7DDF6ECE00}"/>
                  </a:ext>
                </a:extLst>
              </p:cNvPr>
              <p:cNvSpPr/>
              <p:nvPr/>
            </p:nvSpPr>
            <p:spPr>
              <a:xfrm>
                <a:off x="4937025" y="1318050"/>
                <a:ext cx="1125825" cy="709700"/>
              </a:xfrm>
              <a:custGeom>
                <a:avLst/>
                <a:gdLst/>
                <a:ahLst/>
                <a:cxnLst/>
                <a:rect l="l" t="t" r="r" b="b"/>
                <a:pathLst>
                  <a:path w="45033" h="28388" extrusionOk="0">
                    <a:moveTo>
                      <a:pt x="3737" y="1"/>
                    </a:moveTo>
                    <a:cubicBezTo>
                      <a:pt x="1669" y="1"/>
                      <a:pt x="1" y="1668"/>
                      <a:pt x="1" y="3770"/>
                    </a:cubicBezTo>
                    <a:lnTo>
                      <a:pt x="1" y="24652"/>
                    </a:lnTo>
                    <a:cubicBezTo>
                      <a:pt x="1" y="26720"/>
                      <a:pt x="1669" y="28388"/>
                      <a:pt x="3737" y="28388"/>
                    </a:cubicBezTo>
                    <a:lnTo>
                      <a:pt x="41264" y="28388"/>
                    </a:lnTo>
                    <a:cubicBezTo>
                      <a:pt x="43365" y="28388"/>
                      <a:pt x="45033" y="26720"/>
                      <a:pt x="45033" y="24652"/>
                    </a:cubicBezTo>
                    <a:lnTo>
                      <a:pt x="45033" y="3770"/>
                    </a:lnTo>
                    <a:cubicBezTo>
                      <a:pt x="45033" y="1668"/>
                      <a:pt x="43365" y="1"/>
                      <a:pt x="4126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4293;p129">
                <a:extLst>
                  <a:ext uri="{FF2B5EF4-FFF2-40B4-BE49-F238E27FC236}">
                    <a16:creationId xmlns:a16="http://schemas.microsoft.com/office/drawing/2014/main" id="{0081DC80-D3F8-2A44-ACB5-08ABF23B91F4}"/>
                  </a:ext>
                </a:extLst>
              </p:cNvPr>
              <p:cNvSpPr/>
              <p:nvPr/>
            </p:nvSpPr>
            <p:spPr>
              <a:xfrm>
                <a:off x="5067125" y="1979350"/>
                <a:ext cx="226025" cy="23437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9375" extrusionOk="0">
                    <a:moveTo>
                      <a:pt x="0" y="1"/>
                    </a:moveTo>
                    <a:lnTo>
                      <a:pt x="0" y="9374"/>
                    </a:lnTo>
                    <a:lnTo>
                      <a:pt x="9040" y="33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294;p129">
                <a:extLst>
                  <a:ext uri="{FF2B5EF4-FFF2-40B4-BE49-F238E27FC236}">
                    <a16:creationId xmlns:a16="http://schemas.microsoft.com/office/drawing/2014/main" id="{EB3DC675-C731-C048-BA65-2E1E063990CD}"/>
                  </a:ext>
                </a:extLst>
              </p:cNvPr>
              <p:cNvSpPr/>
              <p:nvPr/>
            </p:nvSpPr>
            <p:spPr>
              <a:xfrm>
                <a:off x="5268100" y="1489000"/>
                <a:ext cx="671325" cy="52575"/>
              </a:xfrm>
              <a:custGeom>
                <a:avLst/>
                <a:gdLst/>
                <a:ahLst/>
                <a:cxnLst/>
                <a:rect l="l" t="t" r="r" b="b"/>
                <a:pathLst>
                  <a:path w="26853" h="2103" extrusionOk="0">
                    <a:moveTo>
                      <a:pt x="1335" y="1"/>
                    </a:moveTo>
                    <a:cubicBezTo>
                      <a:pt x="0" y="1"/>
                      <a:pt x="0" y="2102"/>
                      <a:pt x="1335" y="2102"/>
                    </a:cubicBezTo>
                    <a:lnTo>
                      <a:pt x="25519" y="2102"/>
                    </a:lnTo>
                    <a:cubicBezTo>
                      <a:pt x="26853" y="2102"/>
                      <a:pt x="26853" y="1"/>
                      <a:pt x="255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295;p129">
                <a:extLst>
                  <a:ext uri="{FF2B5EF4-FFF2-40B4-BE49-F238E27FC236}">
                    <a16:creationId xmlns:a16="http://schemas.microsoft.com/office/drawing/2014/main" id="{CABF98C3-6A10-8245-9D5B-EEA44642686E}"/>
                  </a:ext>
                </a:extLst>
              </p:cNvPr>
              <p:cNvSpPr/>
              <p:nvPr/>
            </p:nvSpPr>
            <p:spPr>
              <a:xfrm>
                <a:off x="5071300" y="1627450"/>
                <a:ext cx="85897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1" extrusionOk="0">
                    <a:moveTo>
                      <a:pt x="634" y="0"/>
                    </a:moveTo>
                    <a:cubicBezTo>
                      <a:pt x="0" y="0"/>
                      <a:pt x="0" y="1001"/>
                      <a:pt x="634" y="1001"/>
                    </a:cubicBezTo>
                    <a:lnTo>
                      <a:pt x="33691" y="1001"/>
                    </a:lnTo>
                    <a:cubicBezTo>
                      <a:pt x="34358" y="1001"/>
                      <a:pt x="34358" y="0"/>
                      <a:pt x="336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96;p129">
                <a:extLst>
                  <a:ext uri="{FF2B5EF4-FFF2-40B4-BE49-F238E27FC236}">
                    <a16:creationId xmlns:a16="http://schemas.microsoft.com/office/drawing/2014/main" id="{CC722A4E-6B0F-0342-9487-1FE852604BC6}"/>
                  </a:ext>
                </a:extLst>
              </p:cNvPr>
              <p:cNvSpPr/>
              <p:nvPr/>
            </p:nvSpPr>
            <p:spPr>
              <a:xfrm>
                <a:off x="5071300" y="1714175"/>
                <a:ext cx="858975" cy="25025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1" extrusionOk="0">
                    <a:moveTo>
                      <a:pt x="634" y="0"/>
                    </a:moveTo>
                    <a:cubicBezTo>
                      <a:pt x="0" y="0"/>
                      <a:pt x="0" y="1001"/>
                      <a:pt x="634" y="1001"/>
                    </a:cubicBezTo>
                    <a:lnTo>
                      <a:pt x="33691" y="1001"/>
                    </a:lnTo>
                    <a:cubicBezTo>
                      <a:pt x="34358" y="1001"/>
                      <a:pt x="34358" y="0"/>
                      <a:pt x="336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297;p129">
                <a:extLst>
                  <a:ext uri="{FF2B5EF4-FFF2-40B4-BE49-F238E27FC236}">
                    <a16:creationId xmlns:a16="http://schemas.microsoft.com/office/drawing/2014/main" id="{54E7AE05-A074-6F41-95BD-ED260EDB47BD}"/>
                  </a:ext>
                </a:extLst>
              </p:cNvPr>
              <p:cNvSpPr/>
              <p:nvPr/>
            </p:nvSpPr>
            <p:spPr>
              <a:xfrm>
                <a:off x="5071300" y="1801725"/>
                <a:ext cx="8589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2" extrusionOk="0">
                    <a:moveTo>
                      <a:pt x="634" y="1"/>
                    </a:moveTo>
                    <a:cubicBezTo>
                      <a:pt x="0" y="1"/>
                      <a:pt x="0" y="1001"/>
                      <a:pt x="634" y="1001"/>
                    </a:cubicBezTo>
                    <a:lnTo>
                      <a:pt x="33691" y="1001"/>
                    </a:lnTo>
                    <a:cubicBezTo>
                      <a:pt x="34358" y="1001"/>
                      <a:pt x="34358" y="1"/>
                      <a:pt x="3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298;p129">
                <a:extLst>
                  <a:ext uri="{FF2B5EF4-FFF2-40B4-BE49-F238E27FC236}">
                    <a16:creationId xmlns:a16="http://schemas.microsoft.com/office/drawing/2014/main" id="{DB277DB9-E979-0643-8CEC-29135122BAAC}"/>
                  </a:ext>
                </a:extLst>
              </p:cNvPr>
              <p:cNvSpPr/>
              <p:nvPr/>
            </p:nvSpPr>
            <p:spPr>
              <a:xfrm>
                <a:off x="5071300" y="1888450"/>
                <a:ext cx="85897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002" extrusionOk="0">
                    <a:moveTo>
                      <a:pt x="634" y="1"/>
                    </a:moveTo>
                    <a:cubicBezTo>
                      <a:pt x="0" y="1"/>
                      <a:pt x="0" y="1002"/>
                      <a:pt x="634" y="1002"/>
                    </a:cubicBezTo>
                    <a:lnTo>
                      <a:pt x="33691" y="1002"/>
                    </a:lnTo>
                    <a:cubicBezTo>
                      <a:pt x="34358" y="1002"/>
                      <a:pt x="34358" y="1"/>
                      <a:pt x="3369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299;p129">
                <a:extLst>
                  <a:ext uri="{FF2B5EF4-FFF2-40B4-BE49-F238E27FC236}">
                    <a16:creationId xmlns:a16="http://schemas.microsoft.com/office/drawing/2014/main" id="{EE44A06C-10CE-2C4B-8C24-70F13885D660}"/>
                  </a:ext>
                </a:extLst>
              </p:cNvPr>
              <p:cNvSpPr/>
              <p:nvPr/>
            </p:nvSpPr>
            <p:spPr>
              <a:xfrm>
                <a:off x="5064625" y="1397275"/>
                <a:ext cx="18765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506" h="7506" extrusionOk="0">
                    <a:moveTo>
                      <a:pt x="3770" y="1"/>
                    </a:moveTo>
                    <a:cubicBezTo>
                      <a:pt x="1702" y="1"/>
                      <a:pt x="0" y="1668"/>
                      <a:pt x="0" y="3737"/>
                    </a:cubicBezTo>
                    <a:cubicBezTo>
                      <a:pt x="0" y="5838"/>
                      <a:pt x="1702" y="7506"/>
                      <a:pt x="3770" y="7506"/>
                    </a:cubicBezTo>
                    <a:cubicBezTo>
                      <a:pt x="5838" y="7506"/>
                      <a:pt x="7506" y="5838"/>
                      <a:pt x="7506" y="3737"/>
                    </a:cubicBezTo>
                    <a:cubicBezTo>
                      <a:pt x="7506" y="1668"/>
                      <a:pt x="5838" y="1"/>
                      <a:pt x="377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300;p129">
                <a:extLst>
                  <a:ext uri="{FF2B5EF4-FFF2-40B4-BE49-F238E27FC236}">
                    <a16:creationId xmlns:a16="http://schemas.microsoft.com/office/drawing/2014/main" id="{B89BBBFD-AAC9-8247-AD15-093267A82822}"/>
                  </a:ext>
                </a:extLst>
              </p:cNvPr>
              <p:cNvSpPr/>
              <p:nvPr/>
            </p:nvSpPr>
            <p:spPr>
              <a:xfrm>
                <a:off x="5129675" y="1428975"/>
                <a:ext cx="58400" cy="58400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2336" extrusionOk="0">
                    <a:moveTo>
                      <a:pt x="1168" y="0"/>
                    </a:moveTo>
                    <a:cubicBezTo>
                      <a:pt x="501" y="0"/>
                      <a:pt x="0" y="534"/>
                      <a:pt x="0" y="1168"/>
                    </a:cubicBezTo>
                    <a:cubicBezTo>
                      <a:pt x="0" y="1835"/>
                      <a:pt x="534" y="2335"/>
                      <a:pt x="1168" y="2335"/>
                    </a:cubicBezTo>
                    <a:cubicBezTo>
                      <a:pt x="1835" y="2335"/>
                      <a:pt x="2335" y="1768"/>
                      <a:pt x="2335" y="1168"/>
                    </a:cubicBezTo>
                    <a:cubicBezTo>
                      <a:pt x="2335" y="534"/>
                      <a:pt x="1835" y="0"/>
                      <a:pt x="1168" y="0"/>
                    </a:cubicBezTo>
                    <a:close/>
                  </a:path>
                </a:pathLst>
              </a:custGeom>
              <a:solidFill>
                <a:srgbClr val="F8C44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301;p129">
                <a:extLst>
                  <a:ext uri="{FF2B5EF4-FFF2-40B4-BE49-F238E27FC236}">
                    <a16:creationId xmlns:a16="http://schemas.microsoft.com/office/drawing/2014/main" id="{AABF0801-7507-8748-A5DA-B5F95AA701CA}"/>
                  </a:ext>
                </a:extLst>
              </p:cNvPr>
              <p:cNvSpPr/>
              <p:nvPr/>
            </p:nvSpPr>
            <p:spPr>
              <a:xfrm>
                <a:off x="5113825" y="1489850"/>
                <a:ext cx="91750" cy="458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1835" extrusionOk="0">
                    <a:moveTo>
                      <a:pt x="1135" y="0"/>
                    </a:moveTo>
                    <a:cubicBezTo>
                      <a:pt x="501" y="0"/>
                      <a:pt x="0" y="501"/>
                      <a:pt x="0" y="1134"/>
                    </a:cubicBezTo>
                    <a:lnTo>
                      <a:pt x="0" y="1835"/>
                    </a:lnTo>
                    <a:lnTo>
                      <a:pt x="3670" y="1835"/>
                    </a:lnTo>
                    <a:lnTo>
                      <a:pt x="3670" y="1134"/>
                    </a:lnTo>
                    <a:cubicBezTo>
                      <a:pt x="3670" y="501"/>
                      <a:pt x="3203" y="0"/>
                      <a:pt x="2602" y="0"/>
                    </a:cubicBezTo>
                    <a:close/>
                  </a:path>
                </a:pathLst>
              </a:custGeom>
              <a:solidFill>
                <a:srgbClr val="F8C44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302;p129">
                <a:extLst>
                  <a:ext uri="{FF2B5EF4-FFF2-40B4-BE49-F238E27FC236}">
                    <a16:creationId xmlns:a16="http://schemas.microsoft.com/office/drawing/2014/main" id="{7E2D26C0-7180-9D4E-BA1D-68E99CEC46C9}"/>
                  </a:ext>
                </a:extLst>
              </p:cNvPr>
              <p:cNvSpPr/>
              <p:nvPr/>
            </p:nvSpPr>
            <p:spPr>
              <a:xfrm>
                <a:off x="5148025" y="1466700"/>
                <a:ext cx="21700" cy="44850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794" extrusionOk="0">
                    <a:moveTo>
                      <a:pt x="442" y="1"/>
                    </a:moveTo>
                    <a:cubicBezTo>
                      <a:pt x="225" y="1"/>
                      <a:pt x="0" y="142"/>
                      <a:pt x="0" y="426"/>
                    </a:cubicBezTo>
                    <a:lnTo>
                      <a:pt x="0" y="1393"/>
                    </a:lnTo>
                    <a:cubicBezTo>
                      <a:pt x="0" y="1660"/>
                      <a:pt x="209" y="1793"/>
                      <a:pt x="417" y="1793"/>
                    </a:cubicBezTo>
                    <a:cubicBezTo>
                      <a:pt x="626" y="1793"/>
                      <a:pt x="834" y="1660"/>
                      <a:pt x="834" y="1393"/>
                    </a:cubicBezTo>
                    <a:lnTo>
                      <a:pt x="834" y="426"/>
                    </a:lnTo>
                    <a:cubicBezTo>
                      <a:pt x="867" y="142"/>
                      <a:pt x="659" y="1"/>
                      <a:pt x="442" y="1"/>
                    </a:cubicBezTo>
                    <a:close/>
                  </a:path>
                </a:pathLst>
              </a:custGeom>
              <a:solidFill>
                <a:srgbClr val="F8C443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4303;p129">
              <a:extLst>
                <a:ext uri="{FF2B5EF4-FFF2-40B4-BE49-F238E27FC236}">
                  <a16:creationId xmlns:a16="http://schemas.microsoft.com/office/drawing/2014/main" id="{FCB6F9D8-158C-314F-98BA-3C99447FC503}"/>
                </a:ext>
              </a:extLst>
            </p:cNvPr>
            <p:cNvGrpSpPr/>
            <p:nvPr/>
          </p:nvGrpSpPr>
          <p:grpSpPr>
            <a:xfrm>
              <a:off x="1373769" y="1356048"/>
              <a:ext cx="1097052" cy="181474"/>
              <a:chOff x="2205925" y="868575"/>
              <a:chExt cx="1764600" cy="291900"/>
            </a:xfrm>
          </p:grpSpPr>
          <p:sp>
            <p:nvSpPr>
              <p:cNvPr id="32" name="Google Shape;4304;p129">
                <a:extLst>
                  <a:ext uri="{FF2B5EF4-FFF2-40B4-BE49-F238E27FC236}">
                    <a16:creationId xmlns:a16="http://schemas.microsoft.com/office/drawing/2014/main" id="{37E6D32F-F71A-0E4C-89C1-5F0B4CE685F6}"/>
                  </a:ext>
                </a:extLst>
              </p:cNvPr>
              <p:cNvSpPr/>
              <p:nvPr/>
            </p:nvSpPr>
            <p:spPr>
              <a:xfrm>
                <a:off x="2205925" y="868575"/>
                <a:ext cx="1764600" cy="291900"/>
              </a:xfrm>
              <a:custGeom>
                <a:avLst/>
                <a:gdLst/>
                <a:ahLst/>
                <a:cxnLst/>
                <a:rect l="l" t="t" r="r" b="b"/>
                <a:pathLst>
                  <a:path w="70584" h="11676" extrusionOk="0">
                    <a:moveTo>
                      <a:pt x="5838" y="0"/>
                    </a:moveTo>
                    <a:cubicBezTo>
                      <a:pt x="2602" y="0"/>
                      <a:pt x="0" y="2635"/>
                      <a:pt x="0" y="5838"/>
                    </a:cubicBezTo>
                    <a:cubicBezTo>
                      <a:pt x="0" y="9073"/>
                      <a:pt x="2602" y="11675"/>
                      <a:pt x="5838" y="11675"/>
                    </a:cubicBezTo>
                    <a:lnTo>
                      <a:pt x="64746" y="11675"/>
                    </a:lnTo>
                    <a:cubicBezTo>
                      <a:pt x="67949" y="11675"/>
                      <a:pt x="70584" y="9073"/>
                      <a:pt x="70584" y="5838"/>
                    </a:cubicBezTo>
                    <a:cubicBezTo>
                      <a:pt x="70584" y="2635"/>
                      <a:pt x="67949" y="0"/>
                      <a:pt x="647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4305;p129">
                <a:extLst>
                  <a:ext uri="{FF2B5EF4-FFF2-40B4-BE49-F238E27FC236}">
                    <a16:creationId xmlns:a16="http://schemas.microsoft.com/office/drawing/2014/main" id="{A460FD8D-82B2-864B-A797-5311B1D08A41}"/>
                  </a:ext>
                </a:extLst>
              </p:cNvPr>
              <p:cNvSpPr/>
              <p:nvPr/>
            </p:nvSpPr>
            <p:spPr>
              <a:xfrm>
                <a:off x="2439425" y="921100"/>
                <a:ext cx="195975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39" h="7506" extrusionOk="0">
                    <a:moveTo>
                      <a:pt x="3903" y="1"/>
                    </a:moveTo>
                    <a:lnTo>
                      <a:pt x="2702" y="2469"/>
                    </a:lnTo>
                    <a:lnTo>
                      <a:pt x="0" y="2869"/>
                    </a:lnTo>
                    <a:lnTo>
                      <a:pt x="1935" y="4804"/>
                    </a:lnTo>
                    <a:lnTo>
                      <a:pt x="1501" y="7506"/>
                    </a:lnTo>
                    <a:lnTo>
                      <a:pt x="3903" y="6205"/>
                    </a:lnTo>
                    <a:lnTo>
                      <a:pt x="6338" y="7506"/>
                    </a:lnTo>
                    <a:lnTo>
                      <a:pt x="5871" y="4804"/>
                    </a:lnTo>
                    <a:lnTo>
                      <a:pt x="7839" y="2869"/>
                    </a:lnTo>
                    <a:lnTo>
                      <a:pt x="5104" y="2469"/>
                    </a:lnTo>
                    <a:lnTo>
                      <a:pt x="39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4306;p129">
                <a:extLst>
                  <a:ext uri="{FF2B5EF4-FFF2-40B4-BE49-F238E27FC236}">
                    <a16:creationId xmlns:a16="http://schemas.microsoft.com/office/drawing/2014/main" id="{934D94D0-A094-C346-B4F2-BBC0DF1D6B3E}"/>
                  </a:ext>
                </a:extLst>
              </p:cNvPr>
              <p:cNvSpPr/>
              <p:nvPr/>
            </p:nvSpPr>
            <p:spPr>
              <a:xfrm>
                <a:off x="2713775" y="921100"/>
                <a:ext cx="196825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73" h="7506" extrusionOk="0">
                    <a:moveTo>
                      <a:pt x="3937" y="1"/>
                    </a:moveTo>
                    <a:lnTo>
                      <a:pt x="2736" y="2469"/>
                    </a:lnTo>
                    <a:lnTo>
                      <a:pt x="1" y="2869"/>
                    </a:lnTo>
                    <a:lnTo>
                      <a:pt x="1969" y="4804"/>
                    </a:lnTo>
                    <a:lnTo>
                      <a:pt x="1535" y="7506"/>
                    </a:lnTo>
                    <a:lnTo>
                      <a:pt x="3937" y="6205"/>
                    </a:lnTo>
                    <a:lnTo>
                      <a:pt x="6372" y="7506"/>
                    </a:lnTo>
                    <a:lnTo>
                      <a:pt x="6372" y="7506"/>
                    </a:lnTo>
                    <a:lnTo>
                      <a:pt x="5905" y="4804"/>
                    </a:lnTo>
                    <a:lnTo>
                      <a:pt x="7873" y="2869"/>
                    </a:lnTo>
                    <a:lnTo>
                      <a:pt x="5138" y="2469"/>
                    </a:lnTo>
                    <a:lnTo>
                      <a:pt x="39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4307;p129">
                <a:extLst>
                  <a:ext uri="{FF2B5EF4-FFF2-40B4-BE49-F238E27FC236}">
                    <a16:creationId xmlns:a16="http://schemas.microsoft.com/office/drawing/2014/main" id="{792A6767-2400-6042-9F97-6A08DBF7E6C6}"/>
                  </a:ext>
                </a:extLst>
              </p:cNvPr>
              <p:cNvSpPr/>
              <p:nvPr/>
            </p:nvSpPr>
            <p:spPr>
              <a:xfrm>
                <a:off x="2989800" y="921100"/>
                <a:ext cx="19600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506" extrusionOk="0">
                    <a:moveTo>
                      <a:pt x="3904" y="1"/>
                    </a:moveTo>
                    <a:lnTo>
                      <a:pt x="2703" y="2469"/>
                    </a:lnTo>
                    <a:lnTo>
                      <a:pt x="1" y="2869"/>
                    </a:lnTo>
                    <a:lnTo>
                      <a:pt x="1935" y="4804"/>
                    </a:lnTo>
                    <a:lnTo>
                      <a:pt x="1502" y="7506"/>
                    </a:lnTo>
                    <a:lnTo>
                      <a:pt x="3904" y="6205"/>
                    </a:lnTo>
                    <a:lnTo>
                      <a:pt x="6339" y="7506"/>
                    </a:lnTo>
                    <a:lnTo>
                      <a:pt x="5872" y="4804"/>
                    </a:lnTo>
                    <a:lnTo>
                      <a:pt x="7840" y="2869"/>
                    </a:lnTo>
                    <a:lnTo>
                      <a:pt x="5104" y="2469"/>
                    </a:lnTo>
                    <a:lnTo>
                      <a:pt x="390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4308;p129">
                <a:extLst>
                  <a:ext uri="{FF2B5EF4-FFF2-40B4-BE49-F238E27FC236}">
                    <a16:creationId xmlns:a16="http://schemas.microsoft.com/office/drawing/2014/main" id="{BE5AD056-829A-204D-A9B2-C6BD620852E0}"/>
                  </a:ext>
                </a:extLst>
              </p:cNvPr>
              <p:cNvSpPr/>
              <p:nvPr/>
            </p:nvSpPr>
            <p:spPr>
              <a:xfrm>
                <a:off x="3265000" y="921100"/>
                <a:ext cx="19600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506" extrusionOk="0">
                    <a:moveTo>
                      <a:pt x="3903" y="1"/>
                    </a:moveTo>
                    <a:lnTo>
                      <a:pt x="2703" y="2469"/>
                    </a:lnTo>
                    <a:lnTo>
                      <a:pt x="1" y="2869"/>
                    </a:lnTo>
                    <a:lnTo>
                      <a:pt x="1935" y="4804"/>
                    </a:lnTo>
                    <a:lnTo>
                      <a:pt x="1502" y="7506"/>
                    </a:lnTo>
                    <a:lnTo>
                      <a:pt x="3903" y="6205"/>
                    </a:lnTo>
                    <a:lnTo>
                      <a:pt x="6338" y="7506"/>
                    </a:lnTo>
                    <a:lnTo>
                      <a:pt x="5871" y="4804"/>
                    </a:lnTo>
                    <a:lnTo>
                      <a:pt x="7840" y="2869"/>
                    </a:lnTo>
                    <a:lnTo>
                      <a:pt x="5104" y="2469"/>
                    </a:lnTo>
                    <a:lnTo>
                      <a:pt x="390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4309;p129">
                <a:extLst>
                  <a:ext uri="{FF2B5EF4-FFF2-40B4-BE49-F238E27FC236}">
                    <a16:creationId xmlns:a16="http://schemas.microsoft.com/office/drawing/2014/main" id="{69DCA3B1-EBD4-4A48-AE60-E2209319891B}"/>
                  </a:ext>
                </a:extLst>
              </p:cNvPr>
              <p:cNvSpPr/>
              <p:nvPr/>
            </p:nvSpPr>
            <p:spPr>
              <a:xfrm>
                <a:off x="3540200" y="921100"/>
                <a:ext cx="196000" cy="187650"/>
              </a:xfrm>
              <a:custGeom>
                <a:avLst/>
                <a:gdLst/>
                <a:ahLst/>
                <a:cxnLst/>
                <a:rect l="l" t="t" r="r" b="b"/>
                <a:pathLst>
                  <a:path w="7840" h="7506" extrusionOk="0">
                    <a:moveTo>
                      <a:pt x="3903" y="1"/>
                    </a:moveTo>
                    <a:lnTo>
                      <a:pt x="2702" y="2469"/>
                    </a:lnTo>
                    <a:lnTo>
                      <a:pt x="0" y="2869"/>
                    </a:lnTo>
                    <a:lnTo>
                      <a:pt x="1935" y="4804"/>
                    </a:lnTo>
                    <a:lnTo>
                      <a:pt x="1502" y="7506"/>
                    </a:lnTo>
                    <a:lnTo>
                      <a:pt x="3903" y="6205"/>
                    </a:lnTo>
                    <a:lnTo>
                      <a:pt x="6338" y="7506"/>
                    </a:lnTo>
                    <a:lnTo>
                      <a:pt x="5871" y="4804"/>
                    </a:lnTo>
                    <a:lnTo>
                      <a:pt x="7839" y="2869"/>
                    </a:lnTo>
                    <a:lnTo>
                      <a:pt x="5104" y="2469"/>
                    </a:lnTo>
                    <a:lnTo>
                      <a:pt x="390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" name="Google Shape;4310;p129">
              <a:extLst>
                <a:ext uri="{FF2B5EF4-FFF2-40B4-BE49-F238E27FC236}">
                  <a16:creationId xmlns:a16="http://schemas.microsoft.com/office/drawing/2014/main" id="{5E901852-3BAA-A544-B8D3-22210B48E5C6}"/>
                </a:ext>
              </a:extLst>
            </p:cNvPr>
            <p:cNvGrpSpPr/>
            <p:nvPr/>
          </p:nvGrpSpPr>
          <p:grpSpPr>
            <a:xfrm>
              <a:off x="3150119" y="3638877"/>
              <a:ext cx="647050" cy="460400"/>
              <a:chOff x="4937025" y="4378575"/>
              <a:chExt cx="1040775" cy="740550"/>
            </a:xfrm>
          </p:grpSpPr>
          <p:sp>
            <p:nvSpPr>
              <p:cNvPr id="25" name="Google Shape;4311;p129">
                <a:extLst>
                  <a:ext uri="{FF2B5EF4-FFF2-40B4-BE49-F238E27FC236}">
                    <a16:creationId xmlns:a16="http://schemas.microsoft.com/office/drawing/2014/main" id="{1FAAE29C-948C-3446-8356-154C17FC406E}"/>
                  </a:ext>
                </a:extLst>
              </p:cNvPr>
              <p:cNvSpPr/>
              <p:nvPr/>
            </p:nvSpPr>
            <p:spPr>
              <a:xfrm>
                <a:off x="4937025" y="4378575"/>
                <a:ext cx="1040775" cy="555425"/>
              </a:xfrm>
              <a:custGeom>
                <a:avLst/>
                <a:gdLst/>
                <a:ahLst/>
                <a:cxnLst/>
                <a:rect l="l" t="t" r="r" b="b"/>
                <a:pathLst>
                  <a:path w="41631" h="22217" extrusionOk="0">
                    <a:moveTo>
                      <a:pt x="5004" y="1"/>
                    </a:moveTo>
                    <a:cubicBezTo>
                      <a:pt x="2236" y="1"/>
                      <a:pt x="1" y="2269"/>
                      <a:pt x="1" y="5004"/>
                    </a:cubicBezTo>
                    <a:lnTo>
                      <a:pt x="1" y="17213"/>
                    </a:lnTo>
                    <a:cubicBezTo>
                      <a:pt x="1" y="19982"/>
                      <a:pt x="2236" y="22216"/>
                      <a:pt x="5004" y="22216"/>
                    </a:cubicBezTo>
                    <a:lnTo>
                      <a:pt x="36627" y="22216"/>
                    </a:lnTo>
                    <a:cubicBezTo>
                      <a:pt x="39396" y="22216"/>
                      <a:pt x="41630" y="19982"/>
                      <a:pt x="41630" y="17213"/>
                    </a:cubicBezTo>
                    <a:lnTo>
                      <a:pt x="41630" y="5004"/>
                    </a:lnTo>
                    <a:cubicBezTo>
                      <a:pt x="41630" y="2269"/>
                      <a:pt x="39396" y="1"/>
                      <a:pt x="366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4312;p129">
                <a:extLst>
                  <a:ext uri="{FF2B5EF4-FFF2-40B4-BE49-F238E27FC236}">
                    <a16:creationId xmlns:a16="http://schemas.microsoft.com/office/drawing/2014/main" id="{B2CE095C-C469-6642-8805-D5BC5F09A090}"/>
                  </a:ext>
                </a:extLst>
              </p:cNvPr>
              <p:cNvSpPr/>
              <p:nvPr/>
            </p:nvSpPr>
            <p:spPr>
              <a:xfrm>
                <a:off x="5067125" y="4883950"/>
                <a:ext cx="226025" cy="235175"/>
              </a:xfrm>
              <a:custGeom>
                <a:avLst/>
                <a:gdLst/>
                <a:ahLst/>
                <a:cxnLst/>
                <a:rect l="l" t="t" r="r" b="b"/>
                <a:pathLst>
                  <a:path w="9041" h="9407" extrusionOk="0">
                    <a:moveTo>
                      <a:pt x="0" y="0"/>
                    </a:moveTo>
                    <a:lnTo>
                      <a:pt x="0" y="9407"/>
                    </a:lnTo>
                    <a:lnTo>
                      <a:pt x="9040" y="3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313;p129">
                <a:extLst>
                  <a:ext uri="{FF2B5EF4-FFF2-40B4-BE49-F238E27FC236}">
                    <a16:creationId xmlns:a16="http://schemas.microsoft.com/office/drawing/2014/main" id="{E0039ABC-BF35-B142-B51D-877CFB37F072}"/>
                  </a:ext>
                </a:extLst>
              </p:cNvPr>
              <p:cNvSpPr/>
              <p:nvPr/>
            </p:nvSpPr>
            <p:spPr>
              <a:xfrm>
                <a:off x="5051275" y="4544325"/>
                <a:ext cx="331925" cy="246250"/>
              </a:xfrm>
              <a:custGeom>
                <a:avLst/>
                <a:gdLst/>
                <a:ahLst/>
                <a:cxnLst/>
                <a:rect l="l" t="t" r="r" b="b"/>
                <a:pathLst>
                  <a:path w="13277" h="9850" extrusionOk="0">
                    <a:moveTo>
                      <a:pt x="3403" y="0"/>
                    </a:moveTo>
                    <a:cubicBezTo>
                      <a:pt x="1977" y="0"/>
                      <a:pt x="601" y="1009"/>
                      <a:pt x="434" y="3211"/>
                    </a:cubicBezTo>
                    <a:cubicBezTo>
                      <a:pt x="1" y="6880"/>
                      <a:pt x="4504" y="9082"/>
                      <a:pt x="6639" y="9849"/>
                    </a:cubicBezTo>
                    <a:cubicBezTo>
                      <a:pt x="8807" y="9082"/>
                      <a:pt x="13277" y="6880"/>
                      <a:pt x="12876" y="3211"/>
                    </a:cubicBezTo>
                    <a:cubicBezTo>
                      <a:pt x="12693" y="1009"/>
                      <a:pt x="11309" y="0"/>
                      <a:pt x="9883" y="0"/>
                    </a:cubicBezTo>
                    <a:cubicBezTo>
                      <a:pt x="8478" y="0"/>
                      <a:pt x="7032" y="980"/>
                      <a:pt x="6655" y="2763"/>
                    </a:cubicBezTo>
                    <a:lnTo>
                      <a:pt x="6655" y="2763"/>
                    </a:lnTo>
                    <a:cubicBezTo>
                      <a:pt x="6261" y="980"/>
                      <a:pt x="4808" y="0"/>
                      <a:pt x="340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4314;p129">
                <a:extLst>
                  <a:ext uri="{FF2B5EF4-FFF2-40B4-BE49-F238E27FC236}">
                    <a16:creationId xmlns:a16="http://schemas.microsoft.com/office/drawing/2014/main" id="{1D4B7468-1500-0943-B0B7-A4E957B14C16}"/>
                  </a:ext>
                </a:extLst>
              </p:cNvPr>
              <p:cNvSpPr/>
              <p:nvPr/>
            </p:nvSpPr>
            <p:spPr>
              <a:xfrm>
                <a:off x="5444900" y="4586875"/>
                <a:ext cx="84140" cy="140812"/>
              </a:xfrm>
              <a:custGeom>
                <a:avLst/>
                <a:gdLst/>
                <a:ahLst/>
                <a:cxnLst/>
                <a:rect l="l" t="t" r="r" b="b"/>
                <a:pathLst>
                  <a:path w="4904" h="8207" extrusionOk="0">
                    <a:moveTo>
                      <a:pt x="1968" y="1"/>
                    </a:moveTo>
                    <a:lnTo>
                      <a:pt x="0" y="368"/>
                    </a:lnTo>
                    <a:lnTo>
                      <a:pt x="0" y="1402"/>
                    </a:lnTo>
                    <a:lnTo>
                      <a:pt x="2002" y="1002"/>
                    </a:lnTo>
                    <a:lnTo>
                      <a:pt x="2002" y="7273"/>
                    </a:lnTo>
                    <a:lnTo>
                      <a:pt x="167" y="7273"/>
                    </a:lnTo>
                    <a:lnTo>
                      <a:pt x="167" y="8207"/>
                    </a:lnTo>
                    <a:lnTo>
                      <a:pt x="4904" y="8207"/>
                    </a:lnTo>
                    <a:lnTo>
                      <a:pt x="4904" y="7273"/>
                    </a:lnTo>
                    <a:lnTo>
                      <a:pt x="3102" y="7273"/>
                    </a:lnTo>
                    <a:lnTo>
                      <a:pt x="310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4315;p129">
                <a:extLst>
                  <a:ext uri="{FF2B5EF4-FFF2-40B4-BE49-F238E27FC236}">
                    <a16:creationId xmlns:a16="http://schemas.microsoft.com/office/drawing/2014/main" id="{DA4DB13F-C950-4443-A408-04991CFA8656}"/>
                  </a:ext>
                </a:extLst>
              </p:cNvPr>
              <p:cNvSpPr/>
              <p:nvPr/>
            </p:nvSpPr>
            <p:spPr>
              <a:xfrm>
                <a:off x="5559351" y="4584027"/>
                <a:ext cx="97317" cy="145959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8507" extrusionOk="0">
                    <a:moveTo>
                      <a:pt x="2836" y="867"/>
                    </a:moveTo>
                    <a:cubicBezTo>
                      <a:pt x="3436" y="867"/>
                      <a:pt x="3837" y="1168"/>
                      <a:pt x="4137" y="1735"/>
                    </a:cubicBezTo>
                    <a:cubicBezTo>
                      <a:pt x="4437" y="2302"/>
                      <a:pt x="4571" y="3136"/>
                      <a:pt x="4571" y="4270"/>
                    </a:cubicBezTo>
                    <a:cubicBezTo>
                      <a:pt x="4571" y="5404"/>
                      <a:pt x="4437" y="6238"/>
                      <a:pt x="4137" y="6805"/>
                    </a:cubicBezTo>
                    <a:cubicBezTo>
                      <a:pt x="3837" y="7372"/>
                      <a:pt x="3436" y="7639"/>
                      <a:pt x="2836" y="7639"/>
                    </a:cubicBezTo>
                    <a:cubicBezTo>
                      <a:pt x="2269" y="7639"/>
                      <a:pt x="1835" y="7372"/>
                      <a:pt x="1568" y="6805"/>
                    </a:cubicBezTo>
                    <a:cubicBezTo>
                      <a:pt x="1268" y="6238"/>
                      <a:pt x="1135" y="5404"/>
                      <a:pt x="1135" y="4270"/>
                    </a:cubicBezTo>
                    <a:cubicBezTo>
                      <a:pt x="1135" y="3136"/>
                      <a:pt x="1268" y="2302"/>
                      <a:pt x="1568" y="1735"/>
                    </a:cubicBezTo>
                    <a:cubicBezTo>
                      <a:pt x="1835" y="1168"/>
                      <a:pt x="2269" y="867"/>
                      <a:pt x="2836" y="867"/>
                    </a:cubicBezTo>
                    <a:close/>
                    <a:moveTo>
                      <a:pt x="2836" y="0"/>
                    </a:moveTo>
                    <a:cubicBezTo>
                      <a:pt x="1935" y="0"/>
                      <a:pt x="1235" y="367"/>
                      <a:pt x="734" y="1101"/>
                    </a:cubicBezTo>
                    <a:cubicBezTo>
                      <a:pt x="267" y="1835"/>
                      <a:pt x="1" y="2869"/>
                      <a:pt x="1" y="4270"/>
                    </a:cubicBezTo>
                    <a:cubicBezTo>
                      <a:pt x="1" y="5638"/>
                      <a:pt x="267" y="6705"/>
                      <a:pt x="734" y="7439"/>
                    </a:cubicBezTo>
                    <a:cubicBezTo>
                      <a:pt x="1235" y="8139"/>
                      <a:pt x="1935" y="8506"/>
                      <a:pt x="2836" y="8506"/>
                    </a:cubicBezTo>
                    <a:cubicBezTo>
                      <a:pt x="3770" y="8506"/>
                      <a:pt x="4470" y="8139"/>
                      <a:pt x="4937" y="7439"/>
                    </a:cubicBezTo>
                    <a:cubicBezTo>
                      <a:pt x="5438" y="6705"/>
                      <a:pt x="5671" y="5638"/>
                      <a:pt x="5671" y="4270"/>
                    </a:cubicBezTo>
                    <a:cubicBezTo>
                      <a:pt x="5671" y="2869"/>
                      <a:pt x="5438" y="1835"/>
                      <a:pt x="4937" y="1101"/>
                    </a:cubicBezTo>
                    <a:cubicBezTo>
                      <a:pt x="4470" y="367"/>
                      <a:pt x="3770" y="0"/>
                      <a:pt x="2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4316;p129">
                <a:extLst>
                  <a:ext uri="{FF2B5EF4-FFF2-40B4-BE49-F238E27FC236}">
                    <a16:creationId xmlns:a16="http://schemas.microsoft.com/office/drawing/2014/main" id="{D419F836-8ADC-A04C-B20A-6B30F41C0444}"/>
                  </a:ext>
                </a:extLst>
              </p:cNvPr>
              <p:cNvSpPr/>
              <p:nvPr/>
            </p:nvSpPr>
            <p:spPr>
              <a:xfrm>
                <a:off x="5682397" y="4584027"/>
                <a:ext cx="97317" cy="145959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8507" extrusionOk="0">
                    <a:moveTo>
                      <a:pt x="2836" y="867"/>
                    </a:moveTo>
                    <a:cubicBezTo>
                      <a:pt x="3403" y="867"/>
                      <a:pt x="3837" y="1168"/>
                      <a:pt x="4137" y="1735"/>
                    </a:cubicBezTo>
                    <a:cubicBezTo>
                      <a:pt x="4404" y="2302"/>
                      <a:pt x="4570" y="3136"/>
                      <a:pt x="4570" y="4270"/>
                    </a:cubicBezTo>
                    <a:cubicBezTo>
                      <a:pt x="4570" y="5404"/>
                      <a:pt x="4404" y="6238"/>
                      <a:pt x="4137" y="6805"/>
                    </a:cubicBezTo>
                    <a:cubicBezTo>
                      <a:pt x="3837" y="7372"/>
                      <a:pt x="3403" y="7639"/>
                      <a:pt x="2836" y="7639"/>
                    </a:cubicBezTo>
                    <a:cubicBezTo>
                      <a:pt x="2269" y="7639"/>
                      <a:pt x="1835" y="7372"/>
                      <a:pt x="1535" y="6805"/>
                    </a:cubicBezTo>
                    <a:cubicBezTo>
                      <a:pt x="1268" y="6238"/>
                      <a:pt x="1101" y="5404"/>
                      <a:pt x="1101" y="4270"/>
                    </a:cubicBezTo>
                    <a:cubicBezTo>
                      <a:pt x="1101" y="3136"/>
                      <a:pt x="1268" y="2302"/>
                      <a:pt x="1535" y="1735"/>
                    </a:cubicBezTo>
                    <a:cubicBezTo>
                      <a:pt x="1835" y="1168"/>
                      <a:pt x="2269" y="867"/>
                      <a:pt x="2836" y="867"/>
                    </a:cubicBezTo>
                    <a:close/>
                    <a:moveTo>
                      <a:pt x="2836" y="0"/>
                    </a:moveTo>
                    <a:cubicBezTo>
                      <a:pt x="1902" y="0"/>
                      <a:pt x="1201" y="367"/>
                      <a:pt x="734" y="1101"/>
                    </a:cubicBezTo>
                    <a:cubicBezTo>
                      <a:pt x="234" y="1835"/>
                      <a:pt x="0" y="2869"/>
                      <a:pt x="0" y="4270"/>
                    </a:cubicBezTo>
                    <a:cubicBezTo>
                      <a:pt x="0" y="5638"/>
                      <a:pt x="234" y="6705"/>
                      <a:pt x="734" y="7439"/>
                    </a:cubicBezTo>
                    <a:cubicBezTo>
                      <a:pt x="1201" y="8139"/>
                      <a:pt x="1902" y="8506"/>
                      <a:pt x="2836" y="8506"/>
                    </a:cubicBezTo>
                    <a:cubicBezTo>
                      <a:pt x="3770" y="8506"/>
                      <a:pt x="4470" y="8139"/>
                      <a:pt x="4937" y="7439"/>
                    </a:cubicBezTo>
                    <a:cubicBezTo>
                      <a:pt x="5438" y="6705"/>
                      <a:pt x="5671" y="5638"/>
                      <a:pt x="5671" y="4270"/>
                    </a:cubicBezTo>
                    <a:cubicBezTo>
                      <a:pt x="5671" y="2869"/>
                      <a:pt x="5438" y="1835"/>
                      <a:pt x="4937" y="1101"/>
                    </a:cubicBezTo>
                    <a:cubicBezTo>
                      <a:pt x="4470" y="367"/>
                      <a:pt x="3770" y="0"/>
                      <a:pt x="2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4317;p129">
                <a:extLst>
                  <a:ext uri="{FF2B5EF4-FFF2-40B4-BE49-F238E27FC236}">
                    <a16:creationId xmlns:a16="http://schemas.microsoft.com/office/drawing/2014/main" id="{D5CBE118-3B4F-D049-8048-D30ADD270424}"/>
                  </a:ext>
                </a:extLst>
              </p:cNvPr>
              <p:cNvSpPr/>
              <p:nvPr/>
            </p:nvSpPr>
            <p:spPr>
              <a:xfrm>
                <a:off x="5811739" y="4586875"/>
                <a:ext cx="111610" cy="140812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8207" extrusionOk="0">
                    <a:moveTo>
                      <a:pt x="0" y="1"/>
                    </a:moveTo>
                    <a:lnTo>
                      <a:pt x="0" y="8207"/>
                    </a:lnTo>
                    <a:lnTo>
                      <a:pt x="1101" y="8207"/>
                    </a:lnTo>
                    <a:lnTo>
                      <a:pt x="1101" y="4237"/>
                    </a:lnTo>
                    <a:lnTo>
                      <a:pt x="5037" y="8207"/>
                    </a:lnTo>
                    <a:lnTo>
                      <a:pt x="6505" y="8207"/>
                    </a:lnTo>
                    <a:lnTo>
                      <a:pt x="2135" y="3804"/>
                    </a:lnTo>
                    <a:lnTo>
                      <a:pt x="6205" y="1"/>
                    </a:lnTo>
                    <a:lnTo>
                      <a:pt x="4770" y="1"/>
                    </a:lnTo>
                    <a:lnTo>
                      <a:pt x="1101" y="3470"/>
                    </a:lnTo>
                    <a:lnTo>
                      <a:pt x="110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4318;p129">
              <a:extLst>
                <a:ext uri="{FF2B5EF4-FFF2-40B4-BE49-F238E27FC236}">
                  <a16:creationId xmlns:a16="http://schemas.microsoft.com/office/drawing/2014/main" id="{7112B17B-A954-004D-9833-007136D28835}"/>
                </a:ext>
              </a:extLst>
            </p:cNvPr>
            <p:cNvGrpSpPr/>
            <p:nvPr/>
          </p:nvGrpSpPr>
          <p:grpSpPr>
            <a:xfrm>
              <a:off x="3752840" y="3300157"/>
              <a:ext cx="313679" cy="211145"/>
              <a:chOff x="5549975" y="3214075"/>
              <a:chExt cx="504550" cy="339625"/>
            </a:xfrm>
          </p:grpSpPr>
          <p:sp>
            <p:nvSpPr>
              <p:cNvPr id="23" name="Google Shape;4319;p129">
                <a:extLst>
                  <a:ext uri="{FF2B5EF4-FFF2-40B4-BE49-F238E27FC236}">
                    <a16:creationId xmlns:a16="http://schemas.microsoft.com/office/drawing/2014/main" id="{2E6E624A-63C4-394C-A6CB-74A28249DC45}"/>
                  </a:ext>
                </a:extLst>
              </p:cNvPr>
              <p:cNvSpPr/>
              <p:nvPr/>
            </p:nvSpPr>
            <p:spPr>
              <a:xfrm>
                <a:off x="5549975" y="3214075"/>
                <a:ext cx="312750" cy="286725"/>
              </a:xfrm>
              <a:custGeom>
                <a:avLst/>
                <a:gdLst/>
                <a:ahLst/>
                <a:cxnLst/>
                <a:rect l="l" t="t" r="r" b="b"/>
                <a:pathLst>
                  <a:path w="12510" h="11469" extrusionOk="0">
                    <a:moveTo>
                      <a:pt x="6464" y="1264"/>
                    </a:moveTo>
                    <a:cubicBezTo>
                      <a:pt x="7202" y="1264"/>
                      <a:pt x="7937" y="1452"/>
                      <a:pt x="8606" y="1815"/>
                    </a:cubicBezTo>
                    <a:cubicBezTo>
                      <a:pt x="9674" y="2349"/>
                      <a:pt x="10441" y="3316"/>
                      <a:pt x="10775" y="4417"/>
                    </a:cubicBezTo>
                    <a:cubicBezTo>
                      <a:pt x="11108" y="5585"/>
                      <a:pt x="11008" y="6819"/>
                      <a:pt x="10441" y="7853"/>
                    </a:cubicBezTo>
                    <a:cubicBezTo>
                      <a:pt x="9941" y="8753"/>
                      <a:pt x="9173" y="9521"/>
                      <a:pt x="8206" y="9888"/>
                    </a:cubicBezTo>
                    <a:cubicBezTo>
                      <a:pt x="7647" y="10108"/>
                      <a:pt x="7068" y="10219"/>
                      <a:pt x="6496" y="10219"/>
                    </a:cubicBezTo>
                    <a:cubicBezTo>
                      <a:pt x="5771" y="10219"/>
                      <a:pt x="5056" y="10042"/>
                      <a:pt x="4403" y="9687"/>
                    </a:cubicBezTo>
                    <a:cubicBezTo>
                      <a:pt x="2235" y="8520"/>
                      <a:pt x="1401" y="5785"/>
                      <a:pt x="2569" y="3650"/>
                    </a:cubicBezTo>
                    <a:cubicBezTo>
                      <a:pt x="3069" y="2716"/>
                      <a:pt x="3870" y="1982"/>
                      <a:pt x="4837" y="1582"/>
                    </a:cubicBezTo>
                    <a:cubicBezTo>
                      <a:pt x="5364" y="1368"/>
                      <a:pt x="5915" y="1264"/>
                      <a:pt x="6464" y="1264"/>
                    </a:cubicBezTo>
                    <a:close/>
                    <a:moveTo>
                      <a:pt x="6544" y="1"/>
                    </a:moveTo>
                    <a:cubicBezTo>
                      <a:pt x="5825" y="1"/>
                      <a:pt x="5102" y="138"/>
                      <a:pt x="4403" y="414"/>
                    </a:cubicBezTo>
                    <a:cubicBezTo>
                      <a:pt x="3136" y="915"/>
                      <a:pt x="2102" y="1882"/>
                      <a:pt x="1468" y="3049"/>
                    </a:cubicBezTo>
                    <a:cubicBezTo>
                      <a:pt x="0" y="5851"/>
                      <a:pt x="1034" y="9287"/>
                      <a:pt x="3836" y="10788"/>
                    </a:cubicBezTo>
                    <a:cubicBezTo>
                      <a:pt x="4683" y="11240"/>
                      <a:pt x="5603" y="11468"/>
                      <a:pt x="6532" y="11468"/>
                    </a:cubicBezTo>
                    <a:cubicBezTo>
                      <a:pt x="7251" y="11468"/>
                      <a:pt x="7975" y="11332"/>
                      <a:pt x="8673" y="11055"/>
                    </a:cubicBezTo>
                    <a:cubicBezTo>
                      <a:pt x="9907" y="10555"/>
                      <a:pt x="10908" y="9654"/>
                      <a:pt x="11608" y="8387"/>
                    </a:cubicBezTo>
                    <a:cubicBezTo>
                      <a:pt x="12309" y="7052"/>
                      <a:pt x="12509" y="5518"/>
                      <a:pt x="12042" y="4050"/>
                    </a:cubicBezTo>
                    <a:cubicBezTo>
                      <a:pt x="11575" y="2582"/>
                      <a:pt x="10574" y="1382"/>
                      <a:pt x="9240" y="681"/>
                    </a:cubicBezTo>
                    <a:cubicBezTo>
                      <a:pt x="8394" y="230"/>
                      <a:pt x="7473" y="1"/>
                      <a:pt x="65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4320;p129">
                <a:extLst>
                  <a:ext uri="{FF2B5EF4-FFF2-40B4-BE49-F238E27FC236}">
                    <a16:creationId xmlns:a16="http://schemas.microsoft.com/office/drawing/2014/main" id="{526315C8-D375-3841-A66D-7D46EFD0DB3D}"/>
                  </a:ext>
                </a:extLst>
              </p:cNvPr>
              <p:cNvSpPr/>
              <p:nvPr/>
            </p:nvSpPr>
            <p:spPr>
              <a:xfrm>
                <a:off x="5810975" y="3397850"/>
                <a:ext cx="243550" cy="155850"/>
              </a:xfrm>
              <a:custGeom>
                <a:avLst/>
                <a:gdLst/>
                <a:ahLst/>
                <a:cxnLst/>
                <a:rect l="l" t="t" r="r" b="b"/>
                <a:pathLst>
                  <a:path w="9742" h="6234" extrusionOk="0">
                    <a:moveTo>
                      <a:pt x="1235" y="1"/>
                    </a:moveTo>
                    <a:cubicBezTo>
                      <a:pt x="972" y="1"/>
                      <a:pt x="740" y="125"/>
                      <a:pt x="601" y="402"/>
                    </a:cubicBezTo>
                    <a:lnTo>
                      <a:pt x="268" y="1036"/>
                    </a:lnTo>
                    <a:cubicBezTo>
                      <a:pt x="1" y="1503"/>
                      <a:pt x="268" y="1903"/>
                      <a:pt x="701" y="2170"/>
                    </a:cubicBezTo>
                    <a:lnTo>
                      <a:pt x="7840" y="6106"/>
                    </a:lnTo>
                    <a:cubicBezTo>
                      <a:pt x="7991" y="6192"/>
                      <a:pt x="8156" y="6233"/>
                      <a:pt x="8319" y="6233"/>
                    </a:cubicBezTo>
                    <a:cubicBezTo>
                      <a:pt x="8657" y="6233"/>
                      <a:pt x="8983" y="6055"/>
                      <a:pt x="9141" y="5739"/>
                    </a:cubicBezTo>
                    <a:lnTo>
                      <a:pt x="9474" y="5105"/>
                    </a:lnTo>
                    <a:cubicBezTo>
                      <a:pt x="9741" y="4705"/>
                      <a:pt x="9575" y="4138"/>
                      <a:pt x="9108" y="3871"/>
                    </a:cubicBezTo>
                    <a:lnTo>
                      <a:pt x="1802" y="168"/>
                    </a:lnTo>
                    <a:cubicBezTo>
                      <a:pt x="1612" y="60"/>
                      <a:pt x="1416" y="1"/>
                      <a:pt x="12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" name="Google Shape;4321;p129">
              <a:extLst>
                <a:ext uri="{FF2B5EF4-FFF2-40B4-BE49-F238E27FC236}">
                  <a16:creationId xmlns:a16="http://schemas.microsoft.com/office/drawing/2014/main" id="{A06D5E87-4F2B-0640-81C7-290AA32F2046}"/>
                </a:ext>
              </a:extLst>
            </p:cNvPr>
            <p:cNvGrpSpPr/>
            <p:nvPr/>
          </p:nvGrpSpPr>
          <p:grpSpPr>
            <a:xfrm>
              <a:off x="1481765" y="1632740"/>
              <a:ext cx="255612" cy="255612"/>
              <a:chOff x="1594650" y="976150"/>
              <a:chExt cx="411150" cy="411150"/>
            </a:xfrm>
          </p:grpSpPr>
          <p:sp>
            <p:nvSpPr>
              <p:cNvPr id="20" name="Google Shape;4322;p129">
                <a:extLst>
                  <a:ext uri="{FF2B5EF4-FFF2-40B4-BE49-F238E27FC236}">
                    <a16:creationId xmlns:a16="http://schemas.microsoft.com/office/drawing/2014/main" id="{B2755BB9-E3EA-7945-AFC3-88BA224F1BFE}"/>
                  </a:ext>
                </a:extLst>
              </p:cNvPr>
              <p:cNvSpPr/>
              <p:nvPr/>
            </p:nvSpPr>
            <p:spPr>
              <a:xfrm>
                <a:off x="1594650" y="976150"/>
                <a:ext cx="411150" cy="411150"/>
              </a:xfrm>
              <a:custGeom>
                <a:avLst/>
                <a:gdLst/>
                <a:ahLst/>
                <a:cxnLst/>
                <a:rect l="l" t="t" r="r" b="b"/>
                <a:pathLst>
                  <a:path w="16446" h="16446" extrusionOk="0">
                    <a:moveTo>
                      <a:pt x="8206" y="1201"/>
                    </a:moveTo>
                    <a:cubicBezTo>
                      <a:pt x="12109" y="1201"/>
                      <a:pt x="15211" y="4337"/>
                      <a:pt x="15211" y="8206"/>
                    </a:cubicBezTo>
                    <a:cubicBezTo>
                      <a:pt x="15211" y="12109"/>
                      <a:pt x="12109" y="15211"/>
                      <a:pt x="8206" y="15211"/>
                    </a:cubicBezTo>
                    <a:cubicBezTo>
                      <a:pt x="4337" y="15211"/>
                      <a:pt x="1201" y="12109"/>
                      <a:pt x="1201" y="8206"/>
                    </a:cubicBezTo>
                    <a:cubicBezTo>
                      <a:pt x="1201" y="4337"/>
                      <a:pt x="4337" y="1201"/>
                      <a:pt x="8206" y="1201"/>
                    </a:cubicBezTo>
                    <a:close/>
                    <a:moveTo>
                      <a:pt x="8206" y="0"/>
                    </a:moveTo>
                    <a:cubicBezTo>
                      <a:pt x="3670" y="0"/>
                      <a:pt x="0" y="3669"/>
                      <a:pt x="0" y="8206"/>
                    </a:cubicBezTo>
                    <a:cubicBezTo>
                      <a:pt x="0" y="12776"/>
                      <a:pt x="3670" y="16445"/>
                      <a:pt x="8206" y="16445"/>
                    </a:cubicBezTo>
                    <a:cubicBezTo>
                      <a:pt x="12776" y="16445"/>
                      <a:pt x="16445" y="12776"/>
                      <a:pt x="16445" y="8206"/>
                    </a:cubicBezTo>
                    <a:cubicBezTo>
                      <a:pt x="16445" y="3669"/>
                      <a:pt x="12776" y="0"/>
                      <a:pt x="820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323;p129">
                <a:extLst>
                  <a:ext uri="{FF2B5EF4-FFF2-40B4-BE49-F238E27FC236}">
                    <a16:creationId xmlns:a16="http://schemas.microsoft.com/office/drawing/2014/main" id="{85835B3D-A015-3A4D-9308-2F831A5A698F}"/>
                  </a:ext>
                </a:extLst>
              </p:cNvPr>
              <p:cNvSpPr/>
              <p:nvPr/>
            </p:nvSpPr>
            <p:spPr>
              <a:xfrm>
                <a:off x="1735575" y="1056200"/>
                <a:ext cx="129275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5171" h="5171" extrusionOk="0">
                    <a:moveTo>
                      <a:pt x="2569" y="0"/>
                    </a:moveTo>
                    <a:cubicBezTo>
                      <a:pt x="1168" y="0"/>
                      <a:pt x="1" y="1168"/>
                      <a:pt x="1" y="2602"/>
                    </a:cubicBezTo>
                    <a:cubicBezTo>
                      <a:pt x="1" y="4003"/>
                      <a:pt x="1168" y="5171"/>
                      <a:pt x="2569" y="5171"/>
                    </a:cubicBezTo>
                    <a:cubicBezTo>
                      <a:pt x="4003" y="5171"/>
                      <a:pt x="5171" y="4003"/>
                      <a:pt x="5171" y="2602"/>
                    </a:cubicBezTo>
                    <a:cubicBezTo>
                      <a:pt x="5171" y="1135"/>
                      <a:pt x="4003" y="0"/>
                      <a:pt x="256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4324;p129">
                <a:extLst>
                  <a:ext uri="{FF2B5EF4-FFF2-40B4-BE49-F238E27FC236}">
                    <a16:creationId xmlns:a16="http://schemas.microsoft.com/office/drawing/2014/main" id="{2F09505C-33E1-7B44-ABD1-C4689200E70B}"/>
                  </a:ext>
                </a:extLst>
              </p:cNvPr>
              <p:cNvSpPr/>
              <p:nvPr/>
            </p:nvSpPr>
            <p:spPr>
              <a:xfrm>
                <a:off x="1689700" y="1196300"/>
                <a:ext cx="22102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8841" h="4037" extrusionOk="0">
                    <a:moveTo>
                      <a:pt x="2670" y="0"/>
                    </a:moveTo>
                    <a:cubicBezTo>
                      <a:pt x="1202" y="0"/>
                      <a:pt x="1" y="1201"/>
                      <a:pt x="1" y="2669"/>
                    </a:cubicBezTo>
                    <a:lnTo>
                      <a:pt x="1" y="4037"/>
                    </a:lnTo>
                    <a:lnTo>
                      <a:pt x="8841" y="4037"/>
                    </a:lnTo>
                    <a:lnTo>
                      <a:pt x="8841" y="2669"/>
                    </a:lnTo>
                    <a:cubicBezTo>
                      <a:pt x="8841" y="1201"/>
                      <a:pt x="7606" y="0"/>
                      <a:pt x="61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ffectLst>
                <a:outerShdw blurRad="85725" dist="76200" dir="5400000" algn="bl" rotWithShape="0">
                  <a:schemeClr val="dk1">
                    <a:alpha val="15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39E80F93-235E-F347-BB49-3C6837320010}"/>
              </a:ext>
            </a:extLst>
          </p:cNvPr>
          <p:cNvSpPr txBox="1"/>
          <p:nvPr/>
        </p:nvSpPr>
        <p:spPr>
          <a:xfrm>
            <a:off x="532625" y="1881068"/>
            <a:ext cx="782938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400" b="1" dirty="0"/>
          </a:p>
          <a:p>
            <a:pPr marL="285750" indent="-285750">
              <a:buFont typeface="Wingdings" pitchFamily="2" charset="2"/>
              <a:buChar char="ü"/>
            </a:pPr>
            <a:r>
              <a:rPr lang="fr-FR" sz="2400" b="1" dirty="0" err="1"/>
              <a:t>Create</a:t>
            </a:r>
            <a:r>
              <a:rPr lang="fr-FR" sz="2400" b="1" dirty="0"/>
              <a:t> </a:t>
            </a:r>
            <a:r>
              <a:rPr lang="fr-FR" sz="2400" b="1" dirty="0" err="1"/>
              <a:t>your</a:t>
            </a:r>
            <a:r>
              <a:rPr lang="fr-FR" sz="2400" b="1" dirty="0"/>
              <a:t> seller profile</a:t>
            </a:r>
          </a:p>
          <a:p>
            <a:pPr marL="285750" indent="-285750">
              <a:buFont typeface="Wingdings" pitchFamily="2" charset="2"/>
              <a:buChar char="ü"/>
            </a:pPr>
            <a:endParaRPr lang="fr-FR" sz="2400" b="1" dirty="0"/>
          </a:p>
          <a:p>
            <a:pPr marL="285750" indent="-285750">
              <a:buFont typeface="Wingdings" pitchFamily="2" charset="2"/>
              <a:buChar char="ü"/>
            </a:pPr>
            <a:r>
              <a:rPr lang="fr-FR" sz="2400" b="1" dirty="0" err="1"/>
              <a:t>Publish</a:t>
            </a:r>
            <a:r>
              <a:rPr lang="fr-FR" sz="2400" b="1" dirty="0"/>
              <a:t> </a:t>
            </a:r>
            <a:r>
              <a:rPr lang="fr-FR" sz="2400" b="1" dirty="0" err="1"/>
              <a:t>your</a:t>
            </a:r>
            <a:r>
              <a:rPr lang="fr-FR" sz="2400" b="1" dirty="0"/>
              <a:t> </a:t>
            </a:r>
            <a:r>
              <a:rPr lang="fr-FR" sz="2400" b="1" dirty="0" err="1"/>
              <a:t>products</a:t>
            </a:r>
            <a:endParaRPr lang="fr-FR" sz="2400" b="1" dirty="0"/>
          </a:p>
          <a:p>
            <a:pPr marL="285750" indent="-285750">
              <a:buFont typeface="Wingdings" pitchFamily="2" charset="2"/>
              <a:buChar char="ü"/>
            </a:pPr>
            <a:endParaRPr lang="fr-FR" sz="2400" b="1" dirty="0"/>
          </a:p>
          <a:p>
            <a:pPr marL="285750" indent="-285750">
              <a:buFont typeface="Wingdings" pitchFamily="2" charset="2"/>
              <a:buChar char="ü"/>
            </a:pPr>
            <a:r>
              <a:rPr lang="fr-FR" sz="2400" b="1" dirty="0"/>
              <a:t>Be visible, </a:t>
            </a:r>
            <a:r>
              <a:rPr lang="fr-FR" sz="2400" b="1" dirty="0" err="1"/>
              <a:t>be</a:t>
            </a:r>
            <a:r>
              <a:rPr lang="fr-FR" sz="2400" b="1" dirty="0"/>
              <a:t> </a:t>
            </a:r>
            <a:r>
              <a:rPr lang="fr-FR" sz="2400" b="1" dirty="0" err="1"/>
              <a:t>contacted</a:t>
            </a:r>
            <a:endParaRPr lang="fr-FR" sz="2400" b="1" dirty="0"/>
          </a:p>
          <a:p>
            <a:pPr marL="285750" indent="-285750">
              <a:buFontTx/>
              <a:buChar char="-"/>
            </a:pPr>
            <a:endParaRPr lang="fr-FR" dirty="0"/>
          </a:p>
        </p:txBody>
      </p:sp>
      <p:sp>
        <p:nvSpPr>
          <p:cNvPr id="125" name="Google Shape;1208;p69">
            <a:extLst>
              <a:ext uri="{FF2B5EF4-FFF2-40B4-BE49-F238E27FC236}">
                <a16:creationId xmlns:a16="http://schemas.microsoft.com/office/drawing/2014/main" id="{12DD7B06-948E-3845-9854-EC5EC3466ADC}"/>
              </a:ext>
            </a:extLst>
          </p:cNvPr>
          <p:cNvSpPr/>
          <p:nvPr/>
        </p:nvSpPr>
        <p:spPr>
          <a:xfrm>
            <a:off x="511763" y="733621"/>
            <a:ext cx="3040519" cy="534975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9525" cap="flat" cmpd="sng">
            <a:solidFill>
              <a:srgbClr val="D2D6FF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57150" dir="5400000" algn="bl" rotWithShape="0">
              <a:schemeClr val="dk1">
                <a:alpha val="17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/>
              <a:t>Easy as pie</a:t>
            </a:r>
            <a:endParaRPr sz="1800" b="1" dirty="0"/>
          </a:p>
        </p:txBody>
      </p:sp>
    </p:spTree>
    <p:extLst>
      <p:ext uri="{BB962C8B-B14F-4D97-AF65-F5344CB8AC3E}">
        <p14:creationId xmlns:p14="http://schemas.microsoft.com/office/powerpoint/2010/main" val="844221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5" grpId="0"/>
      <p:bldP spid="125" grpId="0" animBg="1"/>
    </p:bldLst>
  </p:timing>
</p:sld>
</file>

<file path=ppt/theme/theme1.xml><?xml version="1.0" encoding="utf-8"?>
<a:theme xmlns:a="http://schemas.openxmlformats.org/drawingml/2006/main" name=" Online News App by Slidesgo">
  <a:themeElements>
    <a:clrScheme name="Simple Light">
      <a:dk1>
        <a:srgbClr val="17336B"/>
      </a:dk1>
      <a:lt1>
        <a:srgbClr val="F9F8FF"/>
      </a:lt1>
      <a:dk2>
        <a:srgbClr val="66BEE9"/>
      </a:dk2>
      <a:lt2>
        <a:srgbClr val="4EB3E4"/>
      </a:lt2>
      <a:accent1>
        <a:srgbClr val="FFD65F"/>
      </a:accent1>
      <a:accent2>
        <a:srgbClr val="FDA0B4"/>
      </a:accent2>
      <a:accent3>
        <a:srgbClr val="E951C2"/>
      </a:accent3>
      <a:accent4>
        <a:srgbClr val="60D8F4"/>
      </a:accent4>
      <a:accent5>
        <a:srgbClr val="81EEEB"/>
      </a:accent5>
      <a:accent6>
        <a:srgbClr val="DF5F69"/>
      </a:accent6>
      <a:hlink>
        <a:srgbClr val="0D285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260</Words>
  <Application>Microsoft Office PowerPoint</Application>
  <PresentationFormat>On-screen Show (16:9)</PresentationFormat>
  <Paragraphs>69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Orbitron</vt:lpstr>
      <vt:lpstr>Courier New</vt:lpstr>
      <vt:lpstr>Quicksand</vt:lpstr>
      <vt:lpstr>Wingdings</vt:lpstr>
      <vt:lpstr>Arial</vt:lpstr>
      <vt:lpstr> Online News App by Slidesgo</vt:lpstr>
      <vt:lpstr>THEME: Building a trustworthy financial  platform for informal sector workers  </vt:lpstr>
      <vt:lpstr>SolFi Solidarité Financière</vt:lpstr>
      <vt:lpstr>Probleme encountered</vt:lpstr>
      <vt:lpstr>La Solution</vt:lpstr>
      <vt:lpstr>Fonctionalities of SolFi</vt:lpstr>
      <vt:lpstr>Avantage du vendeur qui utilise SolFi</vt:lpstr>
      <vt:lpstr>Impact and vision</vt:lpstr>
      <vt:lpstr>Les technologies qu’on a eu utilisee sont</vt:lpstr>
      <vt:lpstr>SolFi</vt:lpstr>
      <vt:lpstr>Merci pour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SolFi</dc:title>
  <cp:lastModifiedBy>PHOEBE MONJUH</cp:lastModifiedBy>
  <cp:revision>45</cp:revision>
  <dcterms:modified xsi:type="dcterms:W3CDTF">2025-08-03T15:44:47Z</dcterms:modified>
</cp:coreProperties>
</file>